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12" r:id="rId3"/>
    <p:sldId id="287" r:id="rId4"/>
    <p:sldId id="313" r:id="rId5"/>
    <p:sldId id="317" r:id="rId6"/>
    <p:sldId id="314" r:id="rId7"/>
    <p:sldId id="318" r:id="rId8"/>
    <p:sldId id="309" r:id="rId9"/>
    <p:sldId id="319" r:id="rId10"/>
    <p:sldId id="320" r:id="rId11"/>
    <p:sldId id="261" r:id="rId12"/>
    <p:sldId id="262" r:id="rId13"/>
    <p:sldId id="263" r:id="rId14"/>
    <p:sldId id="304" r:id="rId15"/>
    <p:sldId id="321" r:id="rId16"/>
    <p:sldId id="285" r:id="rId1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5A59"/>
    <a:srgbClr val="455B6F"/>
    <a:srgbClr val="604426"/>
    <a:srgbClr val="696969"/>
    <a:srgbClr val="906638"/>
    <a:srgbClr val="2867A0"/>
    <a:srgbClr val="10723C"/>
    <a:srgbClr val="545454"/>
    <a:srgbClr val="860300"/>
    <a:srgbClr val="C95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22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66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200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95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138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1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1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0.png"/><Relationship Id="rId5" Type="http://schemas.openxmlformats.org/officeDocument/2006/relationships/image" Target="../media/image660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2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7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0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0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125532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Правила знаходження первісних. Таблиця первісних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en-US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418665" y="1366590"/>
            <a:ext cx="677333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загальний вигляд первісних функцій: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34" y="2245611"/>
            <a:ext cx="5335304" cy="42652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DA76D7EC-B114-457C-8401-6147AFFAE8D9}"/>
                  </a:ext>
                </a:extLst>
              </p:cNvPr>
              <p:cNvSpPr/>
              <p:nvPr/>
            </p:nvSpPr>
            <p:spPr>
              <a:xfrm>
                <a:off x="5418665" y="2801563"/>
                <a:ext cx="472670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DA76D7EC-B114-457C-8401-6147AFFAE8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8665" y="2801563"/>
                <a:ext cx="4726703" cy="523220"/>
              </a:xfrm>
              <a:prstGeom prst="rect">
                <a:avLst/>
              </a:prstGeom>
              <a:blipFill>
                <a:blip r:embed="rId5"/>
                <a:stretch>
                  <a:fillRect l="-2710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4A7689F-D652-4348-B4CC-80464406E7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4" name="Прямоугольник 7">
            <a:extLst>
              <a:ext uri="{FF2B5EF4-FFF2-40B4-BE49-F238E27FC236}">
                <a16:creationId xmlns:a16="http://schemas.microsoft.com/office/drawing/2014/main" id="{4C660C56-6076-4CEF-BBD9-FCB85A428766}"/>
              </a:ext>
            </a:extLst>
          </p:cNvPr>
          <p:cNvSpPr/>
          <p:nvPr/>
        </p:nvSpPr>
        <p:spPr>
          <a:xfrm>
            <a:off x="6487428" y="5769824"/>
            <a:ext cx="472670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теорему про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інтеграл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функцій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CDA2E83C-9078-4A55-A1A0-AE01E1CFC1E0}"/>
                  </a:ext>
                </a:extLst>
              </p:cNvPr>
              <p:cNvSpPr/>
              <p:nvPr/>
            </p:nvSpPr>
            <p:spPr>
              <a:xfrm>
                <a:off x="4708749" y="5954489"/>
                <a:ext cx="6469137" cy="461665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Яку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первісну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має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CDA2E83C-9078-4A55-A1A0-AE01E1CFC1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749" y="5954489"/>
                <a:ext cx="6469137" cy="461665"/>
              </a:xfrm>
              <a:prstGeom prst="rect">
                <a:avLst/>
              </a:prstGeom>
              <a:blipFill>
                <a:blip r:embed="rId7"/>
                <a:stretch>
                  <a:fillRect t="-11842" b="-2763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A6845803-B843-48DF-86DE-0AA0AD080025}"/>
                  </a:ext>
                </a:extLst>
              </p:cNvPr>
              <p:cNvSpPr/>
              <p:nvPr/>
            </p:nvSpPr>
            <p:spPr>
              <a:xfrm>
                <a:off x="0" y="1740789"/>
                <a:ext cx="1974892" cy="954107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A6845803-B843-48DF-86DE-0AA0AD0800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740789"/>
                <a:ext cx="1974892" cy="954107"/>
              </a:xfrm>
              <a:prstGeom prst="rect">
                <a:avLst/>
              </a:prstGeom>
              <a:blipFill>
                <a:blip r:embed="rId8"/>
                <a:stretch>
                  <a:fillRect t="-705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 сполучна лінія 16">
            <a:extLst>
              <a:ext uri="{FF2B5EF4-FFF2-40B4-BE49-F238E27FC236}">
                <a16:creationId xmlns:a16="http://schemas.microsoft.com/office/drawing/2014/main" id="{6FF63462-B19F-48F4-803E-825EF44382D1}"/>
              </a:ext>
            </a:extLst>
          </p:cNvPr>
          <p:cNvCxnSpPr>
            <a:cxnSpLocks/>
          </p:cNvCxnSpPr>
          <p:nvPr/>
        </p:nvCxnSpPr>
        <p:spPr>
          <a:xfrm>
            <a:off x="2142382" y="1740789"/>
            <a:ext cx="0" cy="3041276"/>
          </a:xfrm>
          <a:prstGeom prst="line">
            <a:avLst/>
          </a:prstGeom>
          <a:ln w="38100">
            <a:solidFill>
              <a:srgbClr val="455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26485BD1-752D-4180-BC5C-0EB0376771EE}"/>
                  </a:ext>
                </a:extLst>
              </p:cNvPr>
              <p:cNvSpPr/>
              <p:nvPr/>
            </p:nvSpPr>
            <p:spPr>
              <a:xfrm>
                <a:off x="2338243" y="1740789"/>
                <a:ext cx="2897115" cy="954107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Первісна</a:t>
                </a:r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26485BD1-752D-4180-BC5C-0EB0376771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8243" y="1740789"/>
                <a:ext cx="2897115" cy="954107"/>
              </a:xfrm>
              <a:prstGeom prst="rect">
                <a:avLst/>
              </a:prstGeom>
              <a:blipFill>
                <a:blip r:embed="rId9"/>
                <a:stretch>
                  <a:fillRect t="-705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B99C227-3533-4C0E-A51D-314E3BE4EC95}"/>
                  </a:ext>
                </a:extLst>
              </p:cNvPr>
              <p:cNvSpPr/>
              <p:nvPr/>
            </p:nvSpPr>
            <p:spPr>
              <a:xfrm>
                <a:off x="6080" y="2892278"/>
                <a:ext cx="1974892" cy="523220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a:rPr lang="en-US" sz="2800" b="1" i="0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𝐬𝐢𝐧</m:t>
                          </m:r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B99C227-3533-4C0E-A51D-314E3BE4EC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" y="2892278"/>
                <a:ext cx="197489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9430DE25-79C9-4D71-9564-EF5BDF1251E0}"/>
                  </a:ext>
                </a:extLst>
              </p:cNvPr>
              <p:cNvSpPr/>
              <p:nvPr/>
            </p:nvSpPr>
            <p:spPr>
              <a:xfrm>
                <a:off x="2670830" y="2892278"/>
                <a:ext cx="1974892" cy="523220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a:rPr lang="en-US" sz="2800" b="1" i="0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𝐜𝐨𝐬</m:t>
                          </m:r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9430DE25-79C9-4D71-9564-EF5BDF1251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830" y="2892278"/>
                <a:ext cx="197489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D6EDCC77-45F7-4FD7-BFDF-8F2222B760D8}"/>
                  </a:ext>
                </a:extLst>
              </p:cNvPr>
              <p:cNvSpPr/>
              <p:nvPr/>
            </p:nvSpPr>
            <p:spPr>
              <a:xfrm>
                <a:off x="4708749" y="5905739"/>
                <a:ext cx="6469137" cy="461665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Яку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первісну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має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D6EDCC77-45F7-4FD7-BFDF-8F2222B760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749" y="5905739"/>
                <a:ext cx="6469137" cy="461665"/>
              </a:xfrm>
              <a:prstGeom prst="rect">
                <a:avLst/>
              </a:prstGeom>
              <a:blipFill>
                <a:blip r:embed="rId12"/>
                <a:stretch>
                  <a:fillRect t="-11842" b="-2763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>
                <a:extLst>
                  <a:ext uri="{FF2B5EF4-FFF2-40B4-BE49-F238E27FC236}">
                    <a16:creationId xmlns:a16="http://schemas.microsoft.com/office/drawing/2014/main" id="{A7874C02-006D-4730-A838-76793CD76376}"/>
                  </a:ext>
                </a:extLst>
              </p:cNvPr>
              <p:cNvSpPr/>
              <p:nvPr/>
            </p:nvSpPr>
            <p:spPr>
              <a:xfrm>
                <a:off x="0" y="3816929"/>
                <a:ext cx="1974892" cy="523220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a:rPr lang="en-US" sz="2800" b="1" i="0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𝐜𝐨𝐬</m:t>
                          </m:r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>
                <a:extLst>
                  <a:ext uri="{FF2B5EF4-FFF2-40B4-BE49-F238E27FC236}">
                    <a16:creationId xmlns:a16="http://schemas.microsoft.com/office/drawing/2014/main" id="{A7874C02-006D-4730-A838-76793CD763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816929"/>
                <a:ext cx="1974892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>
                <a:extLst>
                  <a:ext uri="{FF2B5EF4-FFF2-40B4-BE49-F238E27FC236}">
                    <a16:creationId xmlns:a16="http://schemas.microsoft.com/office/drawing/2014/main" id="{74C49567-478A-4089-92A4-2AC6435C3E34}"/>
                  </a:ext>
                </a:extLst>
              </p:cNvPr>
              <p:cNvSpPr/>
              <p:nvPr/>
            </p:nvSpPr>
            <p:spPr>
              <a:xfrm>
                <a:off x="2664750" y="3816929"/>
                <a:ext cx="1974892" cy="523220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a:rPr lang="en-US" sz="2800" b="1" i="0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𝐬𝐢𝐧</m:t>
                          </m:r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>
                <a:extLst>
                  <a:ext uri="{FF2B5EF4-FFF2-40B4-BE49-F238E27FC236}">
                    <a16:creationId xmlns:a16="http://schemas.microsoft.com/office/drawing/2014/main" id="{74C49567-478A-4089-92A4-2AC6435C3E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750" y="3816929"/>
                <a:ext cx="1974892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7">
            <a:extLst>
              <a:ext uri="{FF2B5EF4-FFF2-40B4-BE49-F238E27FC236}">
                <a16:creationId xmlns:a16="http://schemas.microsoft.com/office/drawing/2014/main" id="{8E948F3F-37D0-4B35-8B98-FB4D43BD3952}"/>
              </a:ext>
            </a:extLst>
          </p:cNvPr>
          <p:cNvSpPr/>
          <p:nvPr/>
        </p:nvSpPr>
        <p:spPr>
          <a:xfrm>
            <a:off x="6263010" y="5769824"/>
            <a:ext cx="495423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робити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із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сталим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множником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>
                <a:extLst>
                  <a:ext uri="{FF2B5EF4-FFF2-40B4-BE49-F238E27FC236}">
                    <a16:creationId xmlns:a16="http://schemas.microsoft.com/office/drawing/2014/main" id="{D28B77FB-4D50-4D9A-948E-D6C292F4EA90}"/>
                  </a:ext>
                </a:extLst>
              </p:cNvPr>
              <p:cNvSpPr/>
              <p:nvPr/>
            </p:nvSpPr>
            <p:spPr>
              <a:xfrm>
                <a:off x="5418665" y="3685936"/>
                <a:ext cx="4726704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𝟓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uk-UA" sz="2800" b="1" i="0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uk-UA" sz="28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𝑪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7">
                <a:extLst>
                  <a:ext uri="{FF2B5EF4-FFF2-40B4-BE49-F238E27FC236}">
                    <a16:creationId xmlns:a16="http://schemas.microsoft.com/office/drawing/2014/main" id="{D28B77FB-4D50-4D9A-948E-D6C292F4EA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8665" y="3685936"/>
                <a:ext cx="4726704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7">
                <a:extLst>
                  <a:ext uri="{FF2B5EF4-FFF2-40B4-BE49-F238E27FC236}">
                    <a16:creationId xmlns:a16="http://schemas.microsoft.com/office/drawing/2014/main" id="{ABD6AA9B-62DA-4F96-866E-A20E036A56FF}"/>
                  </a:ext>
                </a:extLst>
              </p:cNvPr>
              <p:cNvSpPr/>
              <p:nvPr/>
            </p:nvSpPr>
            <p:spPr>
              <a:xfrm>
                <a:off x="5418665" y="3668027"/>
                <a:ext cx="472670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Прямоугольник 7">
                <a:extLst>
                  <a:ext uri="{FF2B5EF4-FFF2-40B4-BE49-F238E27FC236}">
                    <a16:creationId xmlns:a16="http://schemas.microsoft.com/office/drawing/2014/main" id="{ABD6AA9B-62DA-4F96-866E-A20E036A56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8665" y="3668027"/>
                <a:ext cx="4726703" cy="523220"/>
              </a:xfrm>
              <a:prstGeom prst="rect">
                <a:avLst/>
              </a:prstGeom>
              <a:blipFill>
                <a:blip r:embed="rId16"/>
                <a:stretch>
                  <a:fillRect l="-2710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>
                <a:extLst>
                  <a:ext uri="{FF2B5EF4-FFF2-40B4-BE49-F238E27FC236}">
                    <a16:creationId xmlns:a16="http://schemas.microsoft.com/office/drawing/2014/main" id="{A2B4484A-E0CD-4FC3-B7B6-55124C4117E2}"/>
                  </a:ext>
                </a:extLst>
              </p:cNvPr>
              <p:cNvSpPr/>
              <p:nvPr/>
            </p:nvSpPr>
            <p:spPr>
              <a:xfrm>
                <a:off x="5418665" y="4506886"/>
                <a:ext cx="6773331" cy="75713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>
                <a:extLst>
                  <a:ext uri="{FF2B5EF4-FFF2-40B4-BE49-F238E27FC236}">
                    <a16:creationId xmlns:a16="http://schemas.microsoft.com/office/drawing/2014/main" id="{A2B4484A-E0CD-4FC3-B7B6-55124C4117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8665" y="4506886"/>
                <a:ext cx="6773331" cy="757130"/>
              </a:xfrm>
              <a:prstGeom prst="rect">
                <a:avLst/>
              </a:prstGeom>
              <a:blipFill>
                <a:blip r:embed="rId17"/>
                <a:stretch>
                  <a:fillRect l="-1890" b="-8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7">
                <a:extLst>
                  <a:ext uri="{FF2B5EF4-FFF2-40B4-BE49-F238E27FC236}">
                    <a16:creationId xmlns:a16="http://schemas.microsoft.com/office/drawing/2014/main" id="{D8E0B937-68E4-4D6E-8745-2A591EB44343}"/>
                  </a:ext>
                </a:extLst>
              </p:cNvPr>
              <p:cNvSpPr/>
              <p:nvPr/>
            </p:nvSpPr>
            <p:spPr>
              <a:xfrm>
                <a:off x="5418666" y="5553326"/>
                <a:ext cx="6773331" cy="71468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ra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sup>
                        </m:sSup>
                      </m:den>
                    </m:f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</m:e>
                    </m: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Прямоугольник 7">
                <a:extLst>
                  <a:ext uri="{FF2B5EF4-FFF2-40B4-BE49-F238E27FC236}">
                    <a16:creationId xmlns:a16="http://schemas.microsoft.com/office/drawing/2014/main" id="{D8E0B937-68E4-4D6E-8745-2A591EB443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8666" y="5553326"/>
                <a:ext cx="6773331" cy="714683"/>
              </a:xfrm>
              <a:prstGeom prst="rect">
                <a:avLst/>
              </a:prstGeom>
              <a:blipFill>
                <a:blip r:embed="rId18"/>
                <a:stretch>
                  <a:fillRect l="-1890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773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2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"/>
                            </p:stCondLst>
                            <p:childTnLst>
                              <p:par>
                                <p:cTn id="10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12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"/>
                            </p:stCondLst>
                            <p:childTnLst>
                              <p:par>
                                <p:cTn id="1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12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1" grpId="2" animBg="1"/>
      <p:bldP spid="22" grpId="0" animBg="1"/>
      <p:bldP spid="22" grpId="1" animBg="1"/>
      <p:bldP spid="25" grpId="0" animBg="1"/>
      <p:bldP spid="25" grpId="1" animBg="1"/>
      <p:bldP spid="26" grpId="0" animBg="1"/>
      <p:bldP spid="26" grpId="1" animBg="1"/>
      <p:bldP spid="26" grpId="2" animBg="1"/>
      <p:bldP spid="24" grpId="0" animBg="1"/>
      <p:bldP spid="24" grpId="1" animBg="1"/>
      <p:bldP spid="27" grpId="0" animBg="1"/>
      <p:bldP spid="27" grpId="1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5" y="1298292"/>
                <a:ext cx="6161316" cy="138499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первісну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яка задовольняє дану умову: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5" y="1298292"/>
                <a:ext cx="6161316" cy="1384995"/>
              </a:xfrm>
              <a:prstGeom prst="rect">
                <a:avLst/>
              </a:prstGeom>
              <a:blipFill>
                <a:blip r:embed="rId3"/>
                <a:stretch>
                  <a:fillRect t="-5286" b="-114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4" y="3167390"/>
                <a:ext cx="6161316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marL="452438" indent="-4524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𝑰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∞;+∞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3167390"/>
                <a:ext cx="6161316" cy="954107"/>
              </a:xfrm>
              <a:prstGeom prst="rect">
                <a:avLst/>
              </a:prstGeom>
              <a:blipFill>
                <a:blip r:embed="rId5"/>
                <a:stretch>
                  <a:fillRect l="-1978" t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6030684" y="4605600"/>
                <a:ext cx="6161316" cy="96385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endParaRPr lang="en-US" sz="28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marL="452438" indent="-452438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𝑰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∞;+∞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4605600"/>
                <a:ext cx="6161316" cy="963854"/>
              </a:xfrm>
              <a:prstGeom prst="rect">
                <a:avLst/>
              </a:prstGeom>
              <a:blipFill>
                <a:blip r:embed="rId6"/>
                <a:stretch>
                  <a:fillRect l="-1978" t="-696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4" y="1828860"/>
                <a:ext cx="6161315" cy="225651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первісну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один із нулів якої дорівнює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Знайдіть решту нулів цієї первісної.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1828860"/>
                <a:ext cx="6161315" cy="2256515"/>
              </a:xfrm>
              <a:prstGeom prst="rect">
                <a:avLst/>
              </a:prstGeom>
              <a:blipFill>
                <a:blip r:embed="rId3"/>
                <a:stretch>
                  <a:fillRect l="-1978" t="-2432" b="-675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0" y="1743886"/>
                <a:ext cx="5781039" cy="354917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первісними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Графік функції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проходить через точку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𝑨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а функції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через точку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𝑩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Графік якої з функцій,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або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розташований вище?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0" y="1743886"/>
                <a:ext cx="5781039" cy="3549177"/>
              </a:xfrm>
              <a:prstGeom prst="rect">
                <a:avLst/>
              </a:prstGeom>
              <a:blipFill>
                <a:blip r:embed="rId3"/>
                <a:stretch>
                  <a:fillRect l="-1055" t="-1890" r="-2743" b="-395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993319" y="1345088"/>
                <a:ext cx="6198682" cy="4841838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Швидкість матеріальної точки, яка рухається по координатній прямій, змінюється за законом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Запишіть формулу залежності її координати від часу, якщо в початковий момент часу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точка знаходилася в початку координат (швидкість руху вимірюють у метрах за секунду)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319" y="1345088"/>
                <a:ext cx="6198682" cy="4841838"/>
              </a:xfrm>
              <a:prstGeom prst="rect">
                <a:avLst/>
              </a:prstGeom>
              <a:blipFill>
                <a:blip r:embed="rId3"/>
                <a:stretch>
                  <a:fillRect l="-197" t="-1385" r="-1770" b="-26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71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7529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інтеграл від суми функцій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83238"/>
            <a:ext cx="11338560" cy="954107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можна виносити сталий множник за знак невизначеного інтеграла?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/>
              <p:cNvSpPr/>
              <p:nvPr/>
            </p:nvSpPr>
            <p:spPr>
              <a:xfrm>
                <a:off x="508000" y="2922070"/>
                <a:ext cx="3532659" cy="1222514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922070"/>
                <a:ext cx="3532659" cy="12225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14F2FE-0D86-4556-8E66-6FB2369C5A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0D837539-3B48-413B-9697-7DBB6D2EBB90}"/>
              </a:ext>
            </a:extLst>
          </p:cNvPr>
          <p:cNvSpPr/>
          <p:nvPr/>
        </p:nvSpPr>
        <p:spPr>
          <a:xfrm>
            <a:off x="6674177" y="5909469"/>
            <a:ext cx="4503709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Продовжте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запис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4D33708A-1CB9-4798-A05F-E8C7FCF74603}"/>
                  </a:ext>
                </a:extLst>
              </p:cNvPr>
              <p:cNvSpPr/>
              <p:nvPr/>
            </p:nvSpPr>
            <p:spPr>
              <a:xfrm>
                <a:off x="508000" y="2922070"/>
                <a:ext cx="10144898" cy="1222514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𝑪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4D33708A-1CB9-4798-A05F-E8C7FCF74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922070"/>
                <a:ext cx="10144898" cy="12225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AF964595-E41A-4521-81E0-16B4353AF444}"/>
                  </a:ext>
                </a:extLst>
              </p:cNvPr>
              <p:cNvSpPr/>
              <p:nvPr/>
            </p:nvSpPr>
            <p:spPr>
              <a:xfrm>
                <a:off x="508000" y="4415769"/>
                <a:ext cx="2803611" cy="1222514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AF964595-E41A-4521-81E0-16B4353AF4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415769"/>
                <a:ext cx="2803611" cy="12225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2492D004-8D17-4DC4-BC1D-0419407EB413}"/>
                  </a:ext>
                </a:extLst>
              </p:cNvPr>
              <p:cNvSpPr/>
              <p:nvPr/>
            </p:nvSpPr>
            <p:spPr>
              <a:xfrm>
                <a:off x="508000" y="4415769"/>
                <a:ext cx="5597437" cy="1222514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den>
                      </m:f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2492D004-8D17-4DC4-BC1D-0419407EB4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415769"/>
                <a:ext cx="5597437" cy="122251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7458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7" grpId="0" animBg="1"/>
      <p:bldP spid="57" grpId="1" animBg="1"/>
      <p:bldP spid="10" grpId="0" animBg="1"/>
      <p:bldP spid="10" grpId="1" animBg="1"/>
      <p:bldP spid="10" grpId="2" animBg="1"/>
      <p:bldP spid="10" grpId="3" animBg="1"/>
      <p:bldP spid="11" grpId="0" animBg="1"/>
      <p:bldP spid="12" grpId="0" animBg="1"/>
      <p:bldP spid="12" grpId="1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053021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(ст.54-55)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10.2 (1,3,5); № 10.4 (1,2); №10.6; №10.8; №10.10, вивчити таблицю первісних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641129"/>
              </p:ext>
            </p:extLst>
          </p:nvPr>
        </p:nvGraphicFramePr>
        <p:xfrm>
          <a:off x="2896640" y="2422642"/>
          <a:ext cx="9212258" cy="1127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9.2; 9.4; 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9.8; 9.10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9.14; 9.16; 9.24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 вивчити таблицю первісних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642228"/>
              </p:ext>
            </p:extLst>
          </p:nvPr>
        </p:nvGraphicFramePr>
        <p:xfrm>
          <a:off x="2896640" y="3649276"/>
          <a:ext cx="9212258" cy="1127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(ст.77)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6.3; 6.4; 6.9 (1,3); №6.10 (1,3)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вивчити таблицю первісних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28188"/>
              </p:ext>
            </p:extLst>
          </p:nvPr>
        </p:nvGraphicFramePr>
        <p:xfrm>
          <a:off x="2896640" y="4851312"/>
          <a:ext cx="9212258" cy="1127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(ст.46)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210; 217; 222; 225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вивчити таблицю первісних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диференціюванням функції?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89749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інтегруванням функції?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56889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основну властивість первісної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80772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невизначеним інтегралом?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33006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первісної функції</a:t>
            </a:r>
          </a:p>
        </p:txBody>
      </p:sp>
    </p:spTree>
    <p:extLst>
      <p:ext uri="{BB962C8B-B14F-4D97-AF65-F5344CB8AC3E}">
        <p14:creationId xmlns:p14="http://schemas.microsoft.com/office/powerpoint/2010/main" val="30618424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0054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 правила обчислення похідних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кутник 12">
                <a:extLst>
                  <a:ext uri="{FF2B5EF4-FFF2-40B4-BE49-F238E27FC236}">
                    <a16:creationId xmlns:a16="http://schemas.microsoft.com/office/drawing/2014/main" id="{3754E691-2B6E-4239-B59F-E0F08F0FD405}"/>
                  </a:ext>
                </a:extLst>
              </p:cNvPr>
              <p:cNvSpPr/>
              <p:nvPr/>
            </p:nvSpPr>
            <p:spPr>
              <a:xfrm>
                <a:off x="567891" y="1165177"/>
                <a:ext cx="2993456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3" name="Прямокутник 12">
                <a:extLst>
                  <a:ext uri="{FF2B5EF4-FFF2-40B4-BE49-F238E27FC236}">
                    <a16:creationId xmlns:a16="http://schemas.microsoft.com/office/drawing/2014/main" id="{3754E691-2B6E-4239-B59F-E0F08F0FD4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1165177"/>
                <a:ext cx="2993456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85BC9D69-EF51-4FB4-A683-489BC69B041D}"/>
                  </a:ext>
                </a:extLst>
              </p:cNvPr>
              <p:cNvSpPr/>
              <p:nvPr/>
            </p:nvSpPr>
            <p:spPr>
              <a:xfrm>
                <a:off x="567891" y="1165177"/>
                <a:ext cx="5062888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85BC9D69-EF51-4FB4-A683-489BC69B04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1165177"/>
                <a:ext cx="5062888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кутник 14">
                <a:extLst>
                  <a:ext uri="{FF2B5EF4-FFF2-40B4-BE49-F238E27FC236}">
                    <a16:creationId xmlns:a16="http://schemas.microsoft.com/office/drawing/2014/main" id="{1C54152B-8EB0-4C93-9C53-DA4538356F3E}"/>
                  </a:ext>
                </a:extLst>
              </p:cNvPr>
              <p:cNvSpPr/>
              <p:nvPr/>
            </p:nvSpPr>
            <p:spPr>
              <a:xfrm>
                <a:off x="2865692" y="2087598"/>
                <a:ext cx="1730466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𝒇𝒈</m:t>
                              </m:r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5" name="Прямокутник 14">
                <a:extLst>
                  <a:ext uri="{FF2B5EF4-FFF2-40B4-BE49-F238E27FC236}">
                    <a16:creationId xmlns:a16="http://schemas.microsoft.com/office/drawing/2014/main" id="{1C54152B-8EB0-4C93-9C53-DA4538356F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92" y="2087598"/>
                <a:ext cx="173046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8153751B-83B5-40E2-9210-415ECFA485F2}"/>
                  </a:ext>
                </a:extLst>
              </p:cNvPr>
              <p:cNvSpPr/>
              <p:nvPr/>
            </p:nvSpPr>
            <p:spPr>
              <a:xfrm>
                <a:off x="2865692" y="2087598"/>
                <a:ext cx="2765087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𝒇𝒈</m:t>
                              </m:r>
                            </m:e>
                          </m:d>
                        </m:e>
                        <m:sup>
                          <m:r>
                            <a:rPr lang="uk-UA" sz="24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uk-UA" sz="24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𝒈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  <m:sup>
                          <m:r>
                            <a:rPr lang="uk-UA" sz="24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𝒇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8153751B-83B5-40E2-9210-415ECFA485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92" y="2087598"/>
                <a:ext cx="2765087" cy="584775"/>
              </a:xfrm>
              <a:prstGeom prst="rect">
                <a:avLst/>
              </a:prstGeom>
              <a:blipFill>
                <a:blip r:embed="rId6"/>
                <a:stretch>
                  <a:fillRect b="-41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кутник 16">
            <a:extLst>
              <a:ext uri="{FF2B5EF4-FFF2-40B4-BE49-F238E27FC236}">
                <a16:creationId xmlns:a16="http://schemas.microsoft.com/office/drawing/2014/main" id="{1AFA9BD3-F262-4BD0-8222-968889ECFD16}"/>
              </a:ext>
            </a:extLst>
          </p:cNvPr>
          <p:cNvSpPr/>
          <p:nvPr/>
        </p:nvSpPr>
        <p:spPr>
          <a:xfrm>
            <a:off x="6168189" y="1165177"/>
            <a:ext cx="3531863" cy="584775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Похідна суми</a:t>
            </a:r>
          </a:p>
        </p:txBody>
      </p:sp>
      <p:sp>
        <p:nvSpPr>
          <p:cNvPr id="18" name="Прямокутник 17">
            <a:extLst>
              <a:ext uri="{FF2B5EF4-FFF2-40B4-BE49-F238E27FC236}">
                <a16:creationId xmlns:a16="http://schemas.microsoft.com/office/drawing/2014/main" id="{3D994379-22D7-45B4-BA56-5FE5F03DE00F}"/>
              </a:ext>
            </a:extLst>
          </p:cNvPr>
          <p:cNvSpPr/>
          <p:nvPr/>
        </p:nvSpPr>
        <p:spPr>
          <a:xfrm>
            <a:off x="6168190" y="2087598"/>
            <a:ext cx="3531864" cy="584775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Похідна добутку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95053B4A-4F4C-40E4-936D-69838EDDB4BE}"/>
                  </a:ext>
                </a:extLst>
              </p:cNvPr>
              <p:cNvSpPr/>
              <p:nvPr/>
            </p:nvSpPr>
            <p:spPr>
              <a:xfrm>
                <a:off x="2865692" y="3136612"/>
                <a:ext cx="1992429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𝒌𝒇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95053B4A-4F4C-40E4-936D-69838EDDB4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92" y="3136612"/>
                <a:ext cx="199242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C11C05EB-97EC-4287-8A59-788586017CDF}"/>
                  </a:ext>
                </a:extLst>
              </p:cNvPr>
              <p:cNvSpPr/>
              <p:nvPr/>
            </p:nvSpPr>
            <p:spPr>
              <a:xfrm>
                <a:off x="2865692" y="3136612"/>
                <a:ext cx="2765087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𝒌𝒇</m:t>
                              </m:r>
                              <m:d>
                                <m: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4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𝒌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uk-UA" sz="24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C11C05EB-97EC-4287-8A59-788586017C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92" y="3136612"/>
                <a:ext cx="2765087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кутник 11">
            <a:extLst>
              <a:ext uri="{FF2B5EF4-FFF2-40B4-BE49-F238E27FC236}">
                <a16:creationId xmlns:a16="http://schemas.microsoft.com/office/drawing/2014/main" id="{68B53E84-A65B-46B3-A273-D5A649BC2EB3}"/>
              </a:ext>
            </a:extLst>
          </p:cNvPr>
          <p:cNvSpPr/>
          <p:nvPr/>
        </p:nvSpPr>
        <p:spPr>
          <a:xfrm>
            <a:off x="6168189" y="3010019"/>
            <a:ext cx="5348438" cy="888213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Постійний множник можна виносити за знак похідної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кутник 18">
                <a:extLst>
                  <a:ext uri="{FF2B5EF4-FFF2-40B4-BE49-F238E27FC236}">
                    <a16:creationId xmlns:a16="http://schemas.microsoft.com/office/drawing/2014/main" id="{274A8ACA-BE38-4DDE-B7C8-7E355784D092}"/>
                  </a:ext>
                </a:extLst>
              </p:cNvPr>
              <p:cNvSpPr/>
              <p:nvPr/>
            </p:nvSpPr>
            <p:spPr>
              <a:xfrm>
                <a:off x="567891" y="4181613"/>
                <a:ext cx="2993456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9" name="Прямокутник 18">
                <a:extLst>
                  <a:ext uri="{FF2B5EF4-FFF2-40B4-BE49-F238E27FC236}">
                    <a16:creationId xmlns:a16="http://schemas.microsoft.com/office/drawing/2014/main" id="{274A8ACA-BE38-4DDE-B7C8-7E355784D0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4181613"/>
                <a:ext cx="2993456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кутник 19">
                <a:extLst>
                  <a:ext uri="{FF2B5EF4-FFF2-40B4-BE49-F238E27FC236}">
                    <a16:creationId xmlns:a16="http://schemas.microsoft.com/office/drawing/2014/main" id="{E1DAE339-DB79-466A-B797-944AB949186E}"/>
                  </a:ext>
                </a:extLst>
              </p:cNvPr>
              <p:cNvSpPr/>
              <p:nvPr/>
            </p:nvSpPr>
            <p:spPr>
              <a:xfrm>
                <a:off x="567891" y="4181613"/>
                <a:ext cx="5062888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0" name="Прямокутник 19">
                <a:extLst>
                  <a:ext uri="{FF2B5EF4-FFF2-40B4-BE49-F238E27FC236}">
                    <a16:creationId xmlns:a16="http://schemas.microsoft.com/office/drawing/2014/main" id="{E1DAE339-DB79-466A-B797-944AB9491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4181613"/>
                <a:ext cx="5062888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Прямокутник 20">
            <a:extLst>
              <a:ext uri="{FF2B5EF4-FFF2-40B4-BE49-F238E27FC236}">
                <a16:creationId xmlns:a16="http://schemas.microsoft.com/office/drawing/2014/main" id="{7A4B340A-59D4-40E2-A5B7-F015C54A5E7E}"/>
              </a:ext>
            </a:extLst>
          </p:cNvPr>
          <p:cNvSpPr/>
          <p:nvPr/>
        </p:nvSpPr>
        <p:spPr>
          <a:xfrm>
            <a:off x="6168189" y="4181613"/>
            <a:ext cx="3531863" cy="584775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Похідна різниці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кутник 21">
                <a:extLst>
                  <a:ext uri="{FF2B5EF4-FFF2-40B4-BE49-F238E27FC236}">
                    <a16:creationId xmlns:a16="http://schemas.microsoft.com/office/drawing/2014/main" id="{9F7622FA-00CE-46D3-8F23-D6A7C303635C}"/>
                  </a:ext>
                </a:extLst>
              </p:cNvPr>
              <p:cNvSpPr/>
              <p:nvPr/>
            </p:nvSpPr>
            <p:spPr>
              <a:xfrm>
                <a:off x="567891" y="5049769"/>
                <a:ext cx="1924057" cy="1103279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  <m:d>
                                    <m:d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  <m:d>
                                    <m:d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22" name="Прямокутник 21">
                <a:extLst>
                  <a:ext uri="{FF2B5EF4-FFF2-40B4-BE49-F238E27FC236}">
                    <a16:creationId xmlns:a16="http://schemas.microsoft.com/office/drawing/2014/main" id="{9F7622FA-00CE-46D3-8F23-D6A7C30363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5049769"/>
                <a:ext cx="1924057" cy="110327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кутник 22">
                <a:extLst>
                  <a:ext uri="{FF2B5EF4-FFF2-40B4-BE49-F238E27FC236}">
                    <a16:creationId xmlns:a16="http://schemas.microsoft.com/office/drawing/2014/main" id="{4A5478C4-6DA6-4815-B745-E33C3115D459}"/>
                  </a:ext>
                </a:extLst>
              </p:cNvPr>
              <p:cNvSpPr/>
              <p:nvPr/>
            </p:nvSpPr>
            <p:spPr>
              <a:xfrm>
                <a:off x="134754" y="5049769"/>
                <a:ext cx="5496025" cy="1103279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  <m:d>
                                    <m:d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  <m:d>
                                    <m:d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p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𝒈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</m:e>
                            <m:sup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  <m:d>
                                    <m:d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3" name="Прямокутник 22">
                <a:extLst>
                  <a:ext uri="{FF2B5EF4-FFF2-40B4-BE49-F238E27FC236}">
                    <a16:creationId xmlns:a16="http://schemas.microsoft.com/office/drawing/2014/main" id="{4A5478C4-6DA6-4815-B745-E33C3115D4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54" y="5049769"/>
                <a:ext cx="5496025" cy="1103279"/>
              </a:xfrm>
              <a:prstGeom prst="rect">
                <a:avLst/>
              </a:prstGeom>
              <a:blipFill>
                <a:blip r:embed="rId12"/>
                <a:stretch>
                  <a:fillRect b="-22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кутник 23">
            <a:extLst>
              <a:ext uri="{FF2B5EF4-FFF2-40B4-BE49-F238E27FC236}">
                <a16:creationId xmlns:a16="http://schemas.microsoft.com/office/drawing/2014/main" id="{72EC11E2-66D6-43C5-B242-7E8D283666AF}"/>
              </a:ext>
            </a:extLst>
          </p:cNvPr>
          <p:cNvSpPr/>
          <p:nvPr/>
        </p:nvSpPr>
        <p:spPr>
          <a:xfrm>
            <a:off x="6168189" y="5309020"/>
            <a:ext cx="3531863" cy="584775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Похідна частки</a:t>
            </a:r>
          </a:p>
        </p:txBody>
      </p:sp>
    </p:spTree>
    <p:extLst>
      <p:ext uri="{BB962C8B-B14F-4D97-AF65-F5344CB8AC3E}">
        <p14:creationId xmlns:p14="http://schemas.microsoft.com/office/powerpoint/2010/main" val="42565511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18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9" grpId="0" animBg="1"/>
      <p:bldP spid="19" grpId="1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Правила знаходження первісних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0" y="1458036"/>
                <a:ext cx="9209989" cy="181588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𝑮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відповідно первісними функцій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𝒈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 на цьому проміжку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𝑮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𝒈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58036"/>
                <a:ext cx="9209989" cy="1815882"/>
              </a:xfrm>
              <a:prstGeom prst="rect">
                <a:avLst/>
              </a:prstGeom>
              <a:blipFill>
                <a:blip r:embed="rId2"/>
                <a:stretch>
                  <a:fillRect l="-1324" t="-3691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77" y="5094542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19324" y="4304841"/>
                <a:ext cx="7172676" cy="122251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9324" y="4304841"/>
                <a:ext cx="7172676" cy="12225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круглений прямокутник 7"/>
          <p:cNvSpPr/>
          <p:nvPr/>
        </p:nvSpPr>
        <p:spPr>
          <a:xfrm>
            <a:off x="0" y="73089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7"/>
          <p:cNvSpPr/>
          <p:nvPr/>
        </p:nvSpPr>
        <p:spPr>
          <a:xfrm>
            <a:off x="5019324" y="5769046"/>
            <a:ext cx="7185936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Інтеграл від суми функцій дорівнює сумі інтегралів від цих функцій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ED353C-79CF-407C-A2F9-A467066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6567"/>
            <a:ext cx="1124957" cy="1124957"/>
          </a:xfrm>
          <a:prstGeom prst="rect">
            <a:avLst/>
          </a:prstGeom>
        </p:spPr>
      </p:pic>
      <p:sp>
        <p:nvSpPr>
          <p:cNvPr id="11" name="Виноска-хмарка 12">
            <a:extLst>
              <a:ext uri="{FF2B5EF4-FFF2-40B4-BE49-F238E27FC236}">
                <a16:creationId xmlns:a16="http://schemas.microsoft.com/office/drawing/2014/main" id="{4BEDC7B2-10CF-41F7-9041-29FC834E178C}"/>
              </a:ext>
            </a:extLst>
          </p:cNvPr>
          <p:cNvSpPr/>
          <p:nvPr/>
        </p:nvSpPr>
        <p:spPr>
          <a:xfrm>
            <a:off x="370112" y="3302060"/>
            <a:ext cx="4750528" cy="222529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852789 w 5530134"/>
              <a:gd name="connsiteY0" fmla="*/ 2813871 h 2336792"/>
              <a:gd name="connsiteX1" fmla="*/ 787878 w 5530134"/>
              <a:gd name="connsiteY1" fmla="*/ 2878782 h 2336792"/>
              <a:gd name="connsiteX2" fmla="*/ 722967 w 5530134"/>
              <a:gd name="connsiteY2" fmla="*/ 2813871 h 2336792"/>
              <a:gd name="connsiteX3" fmla="*/ 787878 w 5530134"/>
              <a:gd name="connsiteY3" fmla="*/ 2748960 h 2336792"/>
              <a:gd name="connsiteX4" fmla="*/ 852789 w 5530134"/>
              <a:gd name="connsiteY4" fmla="*/ 2813871 h 2336792"/>
              <a:gd name="connsiteX0" fmla="*/ 1126228 w 5530134"/>
              <a:gd name="connsiteY0" fmla="*/ 2640328 h 2336792"/>
              <a:gd name="connsiteX1" fmla="*/ 996406 w 5530134"/>
              <a:gd name="connsiteY1" fmla="*/ 2770150 h 2336792"/>
              <a:gd name="connsiteX2" fmla="*/ 866584 w 5530134"/>
              <a:gd name="connsiteY2" fmla="*/ 2640328 h 2336792"/>
              <a:gd name="connsiteX3" fmla="*/ 996406 w 5530134"/>
              <a:gd name="connsiteY3" fmla="*/ 2510506 h 2336792"/>
              <a:gd name="connsiteX4" fmla="*/ 1126228 w 5530134"/>
              <a:gd name="connsiteY4" fmla="*/ 2640328 h 2336792"/>
              <a:gd name="connsiteX0" fmla="*/ 1499454 w 5530134"/>
              <a:gd name="connsiteY0" fmla="*/ 2383739 h 2336792"/>
              <a:gd name="connsiteX1" fmla="*/ 1304721 w 5530134"/>
              <a:gd name="connsiteY1" fmla="*/ 2578472 h 2336792"/>
              <a:gd name="connsiteX2" fmla="*/ 1109988 w 5530134"/>
              <a:gd name="connsiteY2" fmla="*/ 2383739 h 2336792"/>
              <a:gd name="connsiteX3" fmla="*/ 1304721 w 5530134"/>
              <a:gd name="connsiteY3" fmla="*/ 2189006 h 2336792"/>
              <a:gd name="connsiteX4" fmla="*/ 1499454 w 5530134"/>
              <a:gd name="connsiteY4" fmla="*/ 2383739 h 2336792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53079"/>
              <a:gd name="connsiteX1" fmla="*/ 5659 w 43256"/>
              <a:gd name="connsiteY1" fmla="*/ 6766 h 53079"/>
              <a:gd name="connsiteX2" fmla="*/ 14041 w 43256"/>
              <a:gd name="connsiteY2" fmla="*/ 5061 h 53079"/>
              <a:gd name="connsiteX3" fmla="*/ 22492 w 43256"/>
              <a:gd name="connsiteY3" fmla="*/ 3291 h 53079"/>
              <a:gd name="connsiteX4" fmla="*/ 25785 w 43256"/>
              <a:gd name="connsiteY4" fmla="*/ 59 h 53079"/>
              <a:gd name="connsiteX5" fmla="*/ 29869 w 43256"/>
              <a:gd name="connsiteY5" fmla="*/ 2340 h 53079"/>
              <a:gd name="connsiteX6" fmla="*/ 33619 w 43256"/>
              <a:gd name="connsiteY6" fmla="*/ 7311 h 53079"/>
              <a:gd name="connsiteX7" fmla="*/ 38354 w 43256"/>
              <a:gd name="connsiteY7" fmla="*/ 5435 h 53079"/>
              <a:gd name="connsiteX8" fmla="*/ 42018 w 43256"/>
              <a:gd name="connsiteY8" fmla="*/ 10177 h 53079"/>
              <a:gd name="connsiteX9" fmla="*/ 41854 w 43256"/>
              <a:gd name="connsiteY9" fmla="*/ 15319 h 53079"/>
              <a:gd name="connsiteX10" fmla="*/ 43052 w 43256"/>
              <a:gd name="connsiteY10" fmla="*/ 23181 h 53079"/>
              <a:gd name="connsiteX11" fmla="*/ 37440 w 43256"/>
              <a:gd name="connsiteY11" fmla="*/ 30063 h 53079"/>
              <a:gd name="connsiteX12" fmla="*/ 35431 w 43256"/>
              <a:gd name="connsiteY12" fmla="*/ 35960 h 53079"/>
              <a:gd name="connsiteX13" fmla="*/ 28591 w 43256"/>
              <a:gd name="connsiteY13" fmla="*/ 36674 h 53079"/>
              <a:gd name="connsiteX14" fmla="*/ 23703 w 43256"/>
              <a:gd name="connsiteY14" fmla="*/ 42965 h 53079"/>
              <a:gd name="connsiteX15" fmla="*/ 16516 w 43256"/>
              <a:gd name="connsiteY15" fmla="*/ 39125 h 53079"/>
              <a:gd name="connsiteX16" fmla="*/ 5840 w 43256"/>
              <a:gd name="connsiteY16" fmla="*/ 35331 h 53079"/>
              <a:gd name="connsiteX17" fmla="*/ 1146 w 43256"/>
              <a:gd name="connsiteY17" fmla="*/ 31109 h 53079"/>
              <a:gd name="connsiteX18" fmla="*/ 2149 w 43256"/>
              <a:gd name="connsiteY18" fmla="*/ 25410 h 53079"/>
              <a:gd name="connsiteX19" fmla="*/ 31 w 43256"/>
              <a:gd name="connsiteY19" fmla="*/ 19563 h 53079"/>
              <a:gd name="connsiteX20" fmla="*/ 3899 w 43256"/>
              <a:gd name="connsiteY20" fmla="*/ 14366 h 53079"/>
              <a:gd name="connsiteX21" fmla="*/ 3936 w 43256"/>
              <a:gd name="connsiteY21" fmla="*/ 14229 h 53079"/>
              <a:gd name="connsiteX0" fmla="*/ 857397 w 5537302"/>
              <a:gd name="connsiteY0" fmla="*/ 2806244 h 2871155"/>
              <a:gd name="connsiteX1" fmla="*/ 792486 w 5537302"/>
              <a:gd name="connsiteY1" fmla="*/ 2871155 h 2871155"/>
              <a:gd name="connsiteX2" fmla="*/ 727575 w 5537302"/>
              <a:gd name="connsiteY2" fmla="*/ 2806244 h 2871155"/>
              <a:gd name="connsiteX3" fmla="*/ 792486 w 5537302"/>
              <a:gd name="connsiteY3" fmla="*/ 2741333 h 2871155"/>
              <a:gd name="connsiteX4" fmla="*/ 857397 w 5537302"/>
              <a:gd name="connsiteY4" fmla="*/ 2806244 h 2871155"/>
              <a:gd name="connsiteX0" fmla="*/ 1130836 w 5537302"/>
              <a:gd name="connsiteY0" fmla="*/ 2632701 h 2871155"/>
              <a:gd name="connsiteX1" fmla="*/ 1001014 w 5537302"/>
              <a:gd name="connsiteY1" fmla="*/ 2762523 h 2871155"/>
              <a:gd name="connsiteX2" fmla="*/ 871192 w 5537302"/>
              <a:gd name="connsiteY2" fmla="*/ 2632701 h 2871155"/>
              <a:gd name="connsiteX3" fmla="*/ 1001014 w 5537302"/>
              <a:gd name="connsiteY3" fmla="*/ 2502879 h 2871155"/>
              <a:gd name="connsiteX4" fmla="*/ 1130836 w 5537302"/>
              <a:gd name="connsiteY4" fmla="*/ 2632701 h 2871155"/>
              <a:gd name="connsiteX0" fmla="*/ 1504062 w 5537302"/>
              <a:gd name="connsiteY0" fmla="*/ 2376112 h 2871155"/>
              <a:gd name="connsiteX1" fmla="*/ 1309329 w 5537302"/>
              <a:gd name="connsiteY1" fmla="*/ 2570845 h 2871155"/>
              <a:gd name="connsiteX2" fmla="*/ 1114596 w 5537302"/>
              <a:gd name="connsiteY2" fmla="*/ 2376112 h 2871155"/>
              <a:gd name="connsiteX3" fmla="*/ 1309329 w 5537302"/>
              <a:gd name="connsiteY3" fmla="*/ 2181379 h 2871155"/>
              <a:gd name="connsiteX4" fmla="*/ 1504062 w 5537302"/>
              <a:gd name="connsiteY4" fmla="*/ 2376112 h 2871155"/>
              <a:gd name="connsiteX0" fmla="*/ 4729 w 43256"/>
              <a:gd name="connsiteY0" fmla="*/ 26036 h 53079"/>
              <a:gd name="connsiteX1" fmla="*/ 2196 w 43256"/>
              <a:gd name="connsiteY1" fmla="*/ 25239 h 53079"/>
              <a:gd name="connsiteX2" fmla="*/ 6964 w 43256"/>
              <a:gd name="connsiteY2" fmla="*/ 34758 h 53079"/>
              <a:gd name="connsiteX3" fmla="*/ 5856 w 43256"/>
              <a:gd name="connsiteY3" fmla="*/ 35139 h 53079"/>
              <a:gd name="connsiteX4" fmla="*/ 16514 w 43256"/>
              <a:gd name="connsiteY4" fmla="*/ 38949 h 53079"/>
              <a:gd name="connsiteX5" fmla="*/ 15846 w 43256"/>
              <a:gd name="connsiteY5" fmla="*/ 37209 h 53079"/>
              <a:gd name="connsiteX6" fmla="*/ 28863 w 43256"/>
              <a:gd name="connsiteY6" fmla="*/ 34610 h 53079"/>
              <a:gd name="connsiteX7" fmla="*/ 28596 w 43256"/>
              <a:gd name="connsiteY7" fmla="*/ 36519 h 53079"/>
              <a:gd name="connsiteX8" fmla="*/ 34165 w 43256"/>
              <a:gd name="connsiteY8" fmla="*/ 22813 h 53079"/>
              <a:gd name="connsiteX9" fmla="*/ 37416 w 43256"/>
              <a:gd name="connsiteY9" fmla="*/ 29949 h 53079"/>
              <a:gd name="connsiteX10" fmla="*/ 41834 w 43256"/>
              <a:gd name="connsiteY10" fmla="*/ 15213 h 53079"/>
              <a:gd name="connsiteX11" fmla="*/ 40386 w 43256"/>
              <a:gd name="connsiteY11" fmla="*/ 17889 h 53079"/>
              <a:gd name="connsiteX12" fmla="*/ 38360 w 43256"/>
              <a:gd name="connsiteY12" fmla="*/ 5285 h 53079"/>
              <a:gd name="connsiteX13" fmla="*/ 38436 w 43256"/>
              <a:gd name="connsiteY13" fmla="*/ 6549 h 53079"/>
              <a:gd name="connsiteX14" fmla="*/ 29114 w 43256"/>
              <a:gd name="connsiteY14" fmla="*/ 3811 h 53079"/>
              <a:gd name="connsiteX15" fmla="*/ 29856 w 43256"/>
              <a:gd name="connsiteY15" fmla="*/ 2199 h 53079"/>
              <a:gd name="connsiteX16" fmla="*/ 22177 w 43256"/>
              <a:gd name="connsiteY16" fmla="*/ 4579 h 53079"/>
              <a:gd name="connsiteX17" fmla="*/ 22536 w 43256"/>
              <a:gd name="connsiteY17" fmla="*/ 3189 h 53079"/>
              <a:gd name="connsiteX18" fmla="*/ 14036 w 43256"/>
              <a:gd name="connsiteY18" fmla="*/ 5051 h 53079"/>
              <a:gd name="connsiteX19" fmla="*/ 15336 w 43256"/>
              <a:gd name="connsiteY19" fmla="*/ 6399 h 53079"/>
              <a:gd name="connsiteX20" fmla="*/ 4163 w 43256"/>
              <a:gd name="connsiteY20" fmla="*/ 15648 h 53079"/>
              <a:gd name="connsiteX21" fmla="*/ 3936 w 43256"/>
              <a:gd name="connsiteY21" fmla="*/ 14229 h 53079"/>
              <a:gd name="connsiteX0" fmla="*/ 3936 w 43256"/>
              <a:gd name="connsiteY0" fmla="*/ 14229 h 53079"/>
              <a:gd name="connsiteX1" fmla="*/ 5659 w 43256"/>
              <a:gd name="connsiteY1" fmla="*/ 6766 h 53079"/>
              <a:gd name="connsiteX2" fmla="*/ 14041 w 43256"/>
              <a:gd name="connsiteY2" fmla="*/ 5061 h 53079"/>
              <a:gd name="connsiteX3" fmla="*/ 22492 w 43256"/>
              <a:gd name="connsiteY3" fmla="*/ 3291 h 53079"/>
              <a:gd name="connsiteX4" fmla="*/ 25785 w 43256"/>
              <a:gd name="connsiteY4" fmla="*/ 59 h 53079"/>
              <a:gd name="connsiteX5" fmla="*/ 29869 w 43256"/>
              <a:gd name="connsiteY5" fmla="*/ 2340 h 53079"/>
              <a:gd name="connsiteX6" fmla="*/ 33619 w 43256"/>
              <a:gd name="connsiteY6" fmla="*/ 7311 h 53079"/>
              <a:gd name="connsiteX7" fmla="*/ 38354 w 43256"/>
              <a:gd name="connsiteY7" fmla="*/ 5435 h 53079"/>
              <a:gd name="connsiteX8" fmla="*/ 42018 w 43256"/>
              <a:gd name="connsiteY8" fmla="*/ 10177 h 53079"/>
              <a:gd name="connsiteX9" fmla="*/ 41854 w 43256"/>
              <a:gd name="connsiteY9" fmla="*/ 15319 h 53079"/>
              <a:gd name="connsiteX10" fmla="*/ 43052 w 43256"/>
              <a:gd name="connsiteY10" fmla="*/ 23181 h 53079"/>
              <a:gd name="connsiteX11" fmla="*/ 37440 w 43256"/>
              <a:gd name="connsiteY11" fmla="*/ 30063 h 53079"/>
              <a:gd name="connsiteX12" fmla="*/ 35431 w 43256"/>
              <a:gd name="connsiteY12" fmla="*/ 35960 h 53079"/>
              <a:gd name="connsiteX13" fmla="*/ 28591 w 43256"/>
              <a:gd name="connsiteY13" fmla="*/ 36674 h 53079"/>
              <a:gd name="connsiteX14" fmla="*/ 23703 w 43256"/>
              <a:gd name="connsiteY14" fmla="*/ 42965 h 53079"/>
              <a:gd name="connsiteX15" fmla="*/ 16516 w 43256"/>
              <a:gd name="connsiteY15" fmla="*/ 39125 h 53079"/>
              <a:gd name="connsiteX16" fmla="*/ 5840 w 43256"/>
              <a:gd name="connsiteY16" fmla="*/ 35331 h 53079"/>
              <a:gd name="connsiteX17" fmla="*/ 1146 w 43256"/>
              <a:gd name="connsiteY17" fmla="*/ 31109 h 53079"/>
              <a:gd name="connsiteX18" fmla="*/ 2149 w 43256"/>
              <a:gd name="connsiteY18" fmla="*/ 25410 h 53079"/>
              <a:gd name="connsiteX19" fmla="*/ 31 w 43256"/>
              <a:gd name="connsiteY19" fmla="*/ 19563 h 53079"/>
              <a:gd name="connsiteX20" fmla="*/ 3899 w 43256"/>
              <a:gd name="connsiteY20" fmla="*/ 14366 h 53079"/>
              <a:gd name="connsiteX21" fmla="*/ 3936 w 43256"/>
              <a:gd name="connsiteY21" fmla="*/ 14229 h 53079"/>
              <a:gd name="connsiteX0" fmla="*/ 857397 w 5537302"/>
              <a:gd name="connsiteY0" fmla="*/ 2806244 h 2871155"/>
              <a:gd name="connsiteX1" fmla="*/ 792486 w 5537302"/>
              <a:gd name="connsiteY1" fmla="*/ 2871155 h 2871155"/>
              <a:gd name="connsiteX2" fmla="*/ 727575 w 5537302"/>
              <a:gd name="connsiteY2" fmla="*/ 2806244 h 2871155"/>
              <a:gd name="connsiteX3" fmla="*/ 792486 w 5537302"/>
              <a:gd name="connsiteY3" fmla="*/ 2741333 h 2871155"/>
              <a:gd name="connsiteX4" fmla="*/ 857397 w 5537302"/>
              <a:gd name="connsiteY4" fmla="*/ 2806244 h 2871155"/>
              <a:gd name="connsiteX0" fmla="*/ 1130836 w 5537302"/>
              <a:gd name="connsiteY0" fmla="*/ 2632701 h 2871155"/>
              <a:gd name="connsiteX1" fmla="*/ 1001014 w 5537302"/>
              <a:gd name="connsiteY1" fmla="*/ 2762523 h 2871155"/>
              <a:gd name="connsiteX2" fmla="*/ 871192 w 5537302"/>
              <a:gd name="connsiteY2" fmla="*/ 2632701 h 2871155"/>
              <a:gd name="connsiteX3" fmla="*/ 1001014 w 5537302"/>
              <a:gd name="connsiteY3" fmla="*/ 2502879 h 2871155"/>
              <a:gd name="connsiteX4" fmla="*/ 1130836 w 5537302"/>
              <a:gd name="connsiteY4" fmla="*/ 2632701 h 2871155"/>
              <a:gd name="connsiteX0" fmla="*/ 1504062 w 5537302"/>
              <a:gd name="connsiteY0" fmla="*/ 2376112 h 2871155"/>
              <a:gd name="connsiteX1" fmla="*/ 1309329 w 5537302"/>
              <a:gd name="connsiteY1" fmla="*/ 2570845 h 2871155"/>
              <a:gd name="connsiteX2" fmla="*/ 1114596 w 5537302"/>
              <a:gd name="connsiteY2" fmla="*/ 2376112 h 2871155"/>
              <a:gd name="connsiteX3" fmla="*/ 1309329 w 5537302"/>
              <a:gd name="connsiteY3" fmla="*/ 2181379 h 2871155"/>
              <a:gd name="connsiteX4" fmla="*/ 1504062 w 5537302"/>
              <a:gd name="connsiteY4" fmla="*/ 2376112 h 2871155"/>
              <a:gd name="connsiteX0" fmla="*/ 4729 w 43256"/>
              <a:gd name="connsiteY0" fmla="*/ 26036 h 53079"/>
              <a:gd name="connsiteX1" fmla="*/ 2196 w 43256"/>
              <a:gd name="connsiteY1" fmla="*/ 25239 h 53079"/>
              <a:gd name="connsiteX2" fmla="*/ 6964 w 43256"/>
              <a:gd name="connsiteY2" fmla="*/ 34758 h 53079"/>
              <a:gd name="connsiteX3" fmla="*/ 5856 w 43256"/>
              <a:gd name="connsiteY3" fmla="*/ 35139 h 53079"/>
              <a:gd name="connsiteX4" fmla="*/ 16514 w 43256"/>
              <a:gd name="connsiteY4" fmla="*/ 38949 h 53079"/>
              <a:gd name="connsiteX5" fmla="*/ 15846 w 43256"/>
              <a:gd name="connsiteY5" fmla="*/ 37209 h 53079"/>
              <a:gd name="connsiteX6" fmla="*/ 28863 w 43256"/>
              <a:gd name="connsiteY6" fmla="*/ 34610 h 53079"/>
              <a:gd name="connsiteX7" fmla="*/ 28596 w 43256"/>
              <a:gd name="connsiteY7" fmla="*/ 36519 h 53079"/>
              <a:gd name="connsiteX8" fmla="*/ 34165 w 43256"/>
              <a:gd name="connsiteY8" fmla="*/ 22813 h 53079"/>
              <a:gd name="connsiteX9" fmla="*/ 37416 w 43256"/>
              <a:gd name="connsiteY9" fmla="*/ 29949 h 53079"/>
              <a:gd name="connsiteX10" fmla="*/ 41834 w 43256"/>
              <a:gd name="connsiteY10" fmla="*/ 15213 h 53079"/>
              <a:gd name="connsiteX11" fmla="*/ 40386 w 43256"/>
              <a:gd name="connsiteY11" fmla="*/ 17889 h 53079"/>
              <a:gd name="connsiteX12" fmla="*/ 38360 w 43256"/>
              <a:gd name="connsiteY12" fmla="*/ 5285 h 53079"/>
              <a:gd name="connsiteX13" fmla="*/ 35278 w 43256"/>
              <a:gd name="connsiteY13" fmla="*/ 12421 h 53079"/>
              <a:gd name="connsiteX14" fmla="*/ 29114 w 43256"/>
              <a:gd name="connsiteY14" fmla="*/ 3811 h 53079"/>
              <a:gd name="connsiteX15" fmla="*/ 29856 w 43256"/>
              <a:gd name="connsiteY15" fmla="*/ 2199 h 53079"/>
              <a:gd name="connsiteX16" fmla="*/ 22177 w 43256"/>
              <a:gd name="connsiteY16" fmla="*/ 4579 h 53079"/>
              <a:gd name="connsiteX17" fmla="*/ 22536 w 43256"/>
              <a:gd name="connsiteY17" fmla="*/ 3189 h 53079"/>
              <a:gd name="connsiteX18" fmla="*/ 14036 w 43256"/>
              <a:gd name="connsiteY18" fmla="*/ 5051 h 53079"/>
              <a:gd name="connsiteX19" fmla="*/ 15336 w 43256"/>
              <a:gd name="connsiteY19" fmla="*/ 6399 h 53079"/>
              <a:gd name="connsiteX20" fmla="*/ 4163 w 43256"/>
              <a:gd name="connsiteY20" fmla="*/ 15648 h 53079"/>
              <a:gd name="connsiteX21" fmla="*/ 3936 w 43256"/>
              <a:gd name="connsiteY21" fmla="*/ 14229 h 53079"/>
              <a:gd name="connsiteX0" fmla="*/ 3936 w 43256"/>
              <a:gd name="connsiteY0" fmla="*/ 14229 h 53079"/>
              <a:gd name="connsiteX1" fmla="*/ 5659 w 43256"/>
              <a:gd name="connsiteY1" fmla="*/ 6766 h 53079"/>
              <a:gd name="connsiteX2" fmla="*/ 14041 w 43256"/>
              <a:gd name="connsiteY2" fmla="*/ 5061 h 53079"/>
              <a:gd name="connsiteX3" fmla="*/ 22492 w 43256"/>
              <a:gd name="connsiteY3" fmla="*/ 3291 h 53079"/>
              <a:gd name="connsiteX4" fmla="*/ 25785 w 43256"/>
              <a:gd name="connsiteY4" fmla="*/ 59 h 53079"/>
              <a:gd name="connsiteX5" fmla="*/ 29869 w 43256"/>
              <a:gd name="connsiteY5" fmla="*/ 2340 h 53079"/>
              <a:gd name="connsiteX6" fmla="*/ 33619 w 43256"/>
              <a:gd name="connsiteY6" fmla="*/ 7311 h 53079"/>
              <a:gd name="connsiteX7" fmla="*/ 38354 w 43256"/>
              <a:gd name="connsiteY7" fmla="*/ 5435 h 53079"/>
              <a:gd name="connsiteX8" fmla="*/ 42018 w 43256"/>
              <a:gd name="connsiteY8" fmla="*/ 10177 h 53079"/>
              <a:gd name="connsiteX9" fmla="*/ 41854 w 43256"/>
              <a:gd name="connsiteY9" fmla="*/ 15319 h 53079"/>
              <a:gd name="connsiteX10" fmla="*/ 43052 w 43256"/>
              <a:gd name="connsiteY10" fmla="*/ 23181 h 53079"/>
              <a:gd name="connsiteX11" fmla="*/ 37440 w 43256"/>
              <a:gd name="connsiteY11" fmla="*/ 30063 h 53079"/>
              <a:gd name="connsiteX12" fmla="*/ 35431 w 43256"/>
              <a:gd name="connsiteY12" fmla="*/ 35960 h 53079"/>
              <a:gd name="connsiteX13" fmla="*/ 28591 w 43256"/>
              <a:gd name="connsiteY13" fmla="*/ 36674 h 53079"/>
              <a:gd name="connsiteX14" fmla="*/ 23703 w 43256"/>
              <a:gd name="connsiteY14" fmla="*/ 42965 h 53079"/>
              <a:gd name="connsiteX15" fmla="*/ 16516 w 43256"/>
              <a:gd name="connsiteY15" fmla="*/ 39125 h 53079"/>
              <a:gd name="connsiteX16" fmla="*/ 5840 w 43256"/>
              <a:gd name="connsiteY16" fmla="*/ 35331 h 53079"/>
              <a:gd name="connsiteX17" fmla="*/ 1146 w 43256"/>
              <a:gd name="connsiteY17" fmla="*/ 31109 h 53079"/>
              <a:gd name="connsiteX18" fmla="*/ 2149 w 43256"/>
              <a:gd name="connsiteY18" fmla="*/ 25410 h 53079"/>
              <a:gd name="connsiteX19" fmla="*/ 31 w 43256"/>
              <a:gd name="connsiteY19" fmla="*/ 19563 h 53079"/>
              <a:gd name="connsiteX20" fmla="*/ 3899 w 43256"/>
              <a:gd name="connsiteY20" fmla="*/ 14366 h 53079"/>
              <a:gd name="connsiteX21" fmla="*/ 3936 w 43256"/>
              <a:gd name="connsiteY21" fmla="*/ 14229 h 53079"/>
              <a:gd name="connsiteX0" fmla="*/ 857397 w 5537302"/>
              <a:gd name="connsiteY0" fmla="*/ 2806244 h 2871155"/>
              <a:gd name="connsiteX1" fmla="*/ 792486 w 5537302"/>
              <a:gd name="connsiteY1" fmla="*/ 2871155 h 2871155"/>
              <a:gd name="connsiteX2" fmla="*/ 727575 w 5537302"/>
              <a:gd name="connsiteY2" fmla="*/ 2806244 h 2871155"/>
              <a:gd name="connsiteX3" fmla="*/ 792486 w 5537302"/>
              <a:gd name="connsiteY3" fmla="*/ 2741333 h 2871155"/>
              <a:gd name="connsiteX4" fmla="*/ 857397 w 5537302"/>
              <a:gd name="connsiteY4" fmla="*/ 2806244 h 2871155"/>
              <a:gd name="connsiteX0" fmla="*/ 1130836 w 5537302"/>
              <a:gd name="connsiteY0" fmla="*/ 2632701 h 2871155"/>
              <a:gd name="connsiteX1" fmla="*/ 1001014 w 5537302"/>
              <a:gd name="connsiteY1" fmla="*/ 2762523 h 2871155"/>
              <a:gd name="connsiteX2" fmla="*/ 871192 w 5537302"/>
              <a:gd name="connsiteY2" fmla="*/ 2632701 h 2871155"/>
              <a:gd name="connsiteX3" fmla="*/ 1001014 w 5537302"/>
              <a:gd name="connsiteY3" fmla="*/ 2502879 h 2871155"/>
              <a:gd name="connsiteX4" fmla="*/ 1130836 w 5537302"/>
              <a:gd name="connsiteY4" fmla="*/ 2632701 h 2871155"/>
              <a:gd name="connsiteX0" fmla="*/ 1504062 w 5537302"/>
              <a:gd name="connsiteY0" fmla="*/ 2376112 h 2871155"/>
              <a:gd name="connsiteX1" fmla="*/ 1309329 w 5537302"/>
              <a:gd name="connsiteY1" fmla="*/ 2570845 h 2871155"/>
              <a:gd name="connsiteX2" fmla="*/ 1114596 w 5537302"/>
              <a:gd name="connsiteY2" fmla="*/ 2376112 h 2871155"/>
              <a:gd name="connsiteX3" fmla="*/ 1309329 w 5537302"/>
              <a:gd name="connsiteY3" fmla="*/ 2181379 h 2871155"/>
              <a:gd name="connsiteX4" fmla="*/ 1504062 w 5537302"/>
              <a:gd name="connsiteY4" fmla="*/ 2376112 h 2871155"/>
              <a:gd name="connsiteX0" fmla="*/ 4729 w 43256"/>
              <a:gd name="connsiteY0" fmla="*/ 26036 h 53079"/>
              <a:gd name="connsiteX1" fmla="*/ 2196 w 43256"/>
              <a:gd name="connsiteY1" fmla="*/ 25239 h 53079"/>
              <a:gd name="connsiteX2" fmla="*/ 6964 w 43256"/>
              <a:gd name="connsiteY2" fmla="*/ 34758 h 53079"/>
              <a:gd name="connsiteX3" fmla="*/ 5856 w 43256"/>
              <a:gd name="connsiteY3" fmla="*/ 35139 h 53079"/>
              <a:gd name="connsiteX4" fmla="*/ 16514 w 43256"/>
              <a:gd name="connsiteY4" fmla="*/ 38949 h 53079"/>
              <a:gd name="connsiteX5" fmla="*/ 15846 w 43256"/>
              <a:gd name="connsiteY5" fmla="*/ 37209 h 53079"/>
              <a:gd name="connsiteX6" fmla="*/ 28863 w 43256"/>
              <a:gd name="connsiteY6" fmla="*/ 34610 h 53079"/>
              <a:gd name="connsiteX7" fmla="*/ 28596 w 43256"/>
              <a:gd name="connsiteY7" fmla="*/ 36519 h 53079"/>
              <a:gd name="connsiteX8" fmla="*/ 34165 w 43256"/>
              <a:gd name="connsiteY8" fmla="*/ 22813 h 53079"/>
              <a:gd name="connsiteX9" fmla="*/ 37416 w 43256"/>
              <a:gd name="connsiteY9" fmla="*/ 29949 h 53079"/>
              <a:gd name="connsiteX10" fmla="*/ 41834 w 43256"/>
              <a:gd name="connsiteY10" fmla="*/ 15213 h 53079"/>
              <a:gd name="connsiteX11" fmla="*/ 40386 w 43256"/>
              <a:gd name="connsiteY11" fmla="*/ 17889 h 53079"/>
              <a:gd name="connsiteX12" fmla="*/ 35428 w 43256"/>
              <a:gd name="connsiteY12" fmla="*/ 11691 h 53079"/>
              <a:gd name="connsiteX13" fmla="*/ 35278 w 43256"/>
              <a:gd name="connsiteY13" fmla="*/ 12421 h 53079"/>
              <a:gd name="connsiteX14" fmla="*/ 29114 w 43256"/>
              <a:gd name="connsiteY14" fmla="*/ 3811 h 53079"/>
              <a:gd name="connsiteX15" fmla="*/ 29856 w 43256"/>
              <a:gd name="connsiteY15" fmla="*/ 2199 h 53079"/>
              <a:gd name="connsiteX16" fmla="*/ 22177 w 43256"/>
              <a:gd name="connsiteY16" fmla="*/ 4579 h 53079"/>
              <a:gd name="connsiteX17" fmla="*/ 22536 w 43256"/>
              <a:gd name="connsiteY17" fmla="*/ 3189 h 53079"/>
              <a:gd name="connsiteX18" fmla="*/ 14036 w 43256"/>
              <a:gd name="connsiteY18" fmla="*/ 5051 h 53079"/>
              <a:gd name="connsiteX19" fmla="*/ 15336 w 43256"/>
              <a:gd name="connsiteY19" fmla="*/ 6399 h 53079"/>
              <a:gd name="connsiteX20" fmla="*/ 4163 w 43256"/>
              <a:gd name="connsiteY20" fmla="*/ 15648 h 53079"/>
              <a:gd name="connsiteX21" fmla="*/ 3936 w 43256"/>
              <a:gd name="connsiteY21" fmla="*/ 14229 h 53079"/>
              <a:gd name="connsiteX0" fmla="*/ 3936 w 43256"/>
              <a:gd name="connsiteY0" fmla="*/ 14229 h 53079"/>
              <a:gd name="connsiteX1" fmla="*/ 5659 w 43256"/>
              <a:gd name="connsiteY1" fmla="*/ 6766 h 53079"/>
              <a:gd name="connsiteX2" fmla="*/ 14041 w 43256"/>
              <a:gd name="connsiteY2" fmla="*/ 5061 h 53079"/>
              <a:gd name="connsiteX3" fmla="*/ 22492 w 43256"/>
              <a:gd name="connsiteY3" fmla="*/ 3291 h 53079"/>
              <a:gd name="connsiteX4" fmla="*/ 25785 w 43256"/>
              <a:gd name="connsiteY4" fmla="*/ 59 h 53079"/>
              <a:gd name="connsiteX5" fmla="*/ 29869 w 43256"/>
              <a:gd name="connsiteY5" fmla="*/ 2340 h 53079"/>
              <a:gd name="connsiteX6" fmla="*/ 33619 w 43256"/>
              <a:gd name="connsiteY6" fmla="*/ 7311 h 53079"/>
              <a:gd name="connsiteX7" fmla="*/ 36249 w 43256"/>
              <a:gd name="connsiteY7" fmla="*/ 14154 h 53079"/>
              <a:gd name="connsiteX8" fmla="*/ 42018 w 43256"/>
              <a:gd name="connsiteY8" fmla="*/ 10177 h 53079"/>
              <a:gd name="connsiteX9" fmla="*/ 41854 w 43256"/>
              <a:gd name="connsiteY9" fmla="*/ 15319 h 53079"/>
              <a:gd name="connsiteX10" fmla="*/ 43052 w 43256"/>
              <a:gd name="connsiteY10" fmla="*/ 23181 h 53079"/>
              <a:gd name="connsiteX11" fmla="*/ 37440 w 43256"/>
              <a:gd name="connsiteY11" fmla="*/ 30063 h 53079"/>
              <a:gd name="connsiteX12" fmla="*/ 35431 w 43256"/>
              <a:gd name="connsiteY12" fmla="*/ 35960 h 53079"/>
              <a:gd name="connsiteX13" fmla="*/ 28591 w 43256"/>
              <a:gd name="connsiteY13" fmla="*/ 36674 h 53079"/>
              <a:gd name="connsiteX14" fmla="*/ 23703 w 43256"/>
              <a:gd name="connsiteY14" fmla="*/ 42965 h 53079"/>
              <a:gd name="connsiteX15" fmla="*/ 16516 w 43256"/>
              <a:gd name="connsiteY15" fmla="*/ 39125 h 53079"/>
              <a:gd name="connsiteX16" fmla="*/ 5840 w 43256"/>
              <a:gd name="connsiteY16" fmla="*/ 35331 h 53079"/>
              <a:gd name="connsiteX17" fmla="*/ 1146 w 43256"/>
              <a:gd name="connsiteY17" fmla="*/ 31109 h 53079"/>
              <a:gd name="connsiteX18" fmla="*/ 2149 w 43256"/>
              <a:gd name="connsiteY18" fmla="*/ 25410 h 53079"/>
              <a:gd name="connsiteX19" fmla="*/ 31 w 43256"/>
              <a:gd name="connsiteY19" fmla="*/ 19563 h 53079"/>
              <a:gd name="connsiteX20" fmla="*/ 3899 w 43256"/>
              <a:gd name="connsiteY20" fmla="*/ 14366 h 53079"/>
              <a:gd name="connsiteX21" fmla="*/ 3936 w 43256"/>
              <a:gd name="connsiteY21" fmla="*/ 14229 h 53079"/>
              <a:gd name="connsiteX0" fmla="*/ 857397 w 5537302"/>
              <a:gd name="connsiteY0" fmla="*/ 2806244 h 2871155"/>
              <a:gd name="connsiteX1" fmla="*/ 792486 w 5537302"/>
              <a:gd name="connsiteY1" fmla="*/ 2871155 h 2871155"/>
              <a:gd name="connsiteX2" fmla="*/ 727575 w 5537302"/>
              <a:gd name="connsiteY2" fmla="*/ 2806244 h 2871155"/>
              <a:gd name="connsiteX3" fmla="*/ 792486 w 5537302"/>
              <a:gd name="connsiteY3" fmla="*/ 2741333 h 2871155"/>
              <a:gd name="connsiteX4" fmla="*/ 857397 w 5537302"/>
              <a:gd name="connsiteY4" fmla="*/ 2806244 h 2871155"/>
              <a:gd name="connsiteX0" fmla="*/ 1130836 w 5537302"/>
              <a:gd name="connsiteY0" fmla="*/ 2632701 h 2871155"/>
              <a:gd name="connsiteX1" fmla="*/ 1001014 w 5537302"/>
              <a:gd name="connsiteY1" fmla="*/ 2762523 h 2871155"/>
              <a:gd name="connsiteX2" fmla="*/ 871192 w 5537302"/>
              <a:gd name="connsiteY2" fmla="*/ 2632701 h 2871155"/>
              <a:gd name="connsiteX3" fmla="*/ 1001014 w 5537302"/>
              <a:gd name="connsiteY3" fmla="*/ 2502879 h 2871155"/>
              <a:gd name="connsiteX4" fmla="*/ 1130836 w 5537302"/>
              <a:gd name="connsiteY4" fmla="*/ 2632701 h 2871155"/>
              <a:gd name="connsiteX0" fmla="*/ 1504062 w 5537302"/>
              <a:gd name="connsiteY0" fmla="*/ 2376112 h 2871155"/>
              <a:gd name="connsiteX1" fmla="*/ 1309329 w 5537302"/>
              <a:gd name="connsiteY1" fmla="*/ 2570845 h 2871155"/>
              <a:gd name="connsiteX2" fmla="*/ 1114596 w 5537302"/>
              <a:gd name="connsiteY2" fmla="*/ 2376112 h 2871155"/>
              <a:gd name="connsiteX3" fmla="*/ 1309329 w 5537302"/>
              <a:gd name="connsiteY3" fmla="*/ 2181379 h 2871155"/>
              <a:gd name="connsiteX4" fmla="*/ 1504062 w 5537302"/>
              <a:gd name="connsiteY4" fmla="*/ 2376112 h 2871155"/>
              <a:gd name="connsiteX0" fmla="*/ 4729 w 43256"/>
              <a:gd name="connsiteY0" fmla="*/ 26036 h 53079"/>
              <a:gd name="connsiteX1" fmla="*/ 2196 w 43256"/>
              <a:gd name="connsiteY1" fmla="*/ 25239 h 53079"/>
              <a:gd name="connsiteX2" fmla="*/ 6964 w 43256"/>
              <a:gd name="connsiteY2" fmla="*/ 34758 h 53079"/>
              <a:gd name="connsiteX3" fmla="*/ 5856 w 43256"/>
              <a:gd name="connsiteY3" fmla="*/ 35139 h 53079"/>
              <a:gd name="connsiteX4" fmla="*/ 16514 w 43256"/>
              <a:gd name="connsiteY4" fmla="*/ 38949 h 53079"/>
              <a:gd name="connsiteX5" fmla="*/ 15846 w 43256"/>
              <a:gd name="connsiteY5" fmla="*/ 37209 h 53079"/>
              <a:gd name="connsiteX6" fmla="*/ 28863 w 43256"/>
              <a:gd name="connsiteY6" fmla="*/ 34610 h 53079"/>
              <a:gd name="connsiteX7" fmla="*/ 28596 w 43256"/>
              <a:gd name="connsiteY7" fmla="*/ 36519 h 53079"/>
              <a:gd name="connsiteX8" fmla="*/ 34165 w 43256"/>
              <a:gd name="connsiteY8" fmla="*/ 22813 h 53079"/>
              <a:gd name="connsiteX9" fmla="*/ 37416 w 43256"/>
              <a:gd name="connsiteY9" fmla="*/ 29949 h 53079"/>
              <a:gd name="connsiteX10" fmla="*/ 41834 w 43256"/>
              <a:gd name="connsiteY10" fmla="*/ 15213 h 53079"/>
              <a:gd name="connsiteX11" fmla="*/ 40386 w 43256"/>
              <a:gd name="connsiteY11" fmla="*/ 17889 h 53079"/>
              <a:gd name="connsiteX12" fmla="*/ 35428 w 43256"/>
              <a:gd name="connsiteY12" fmla="*/ 11691 h 53079"/>
              <a:gd name="connsiteX13" fmla="*/ 35278 w 43256"/>
              <a:gd name="connsiteY13" fmla="*/ 12421 h 53079"/>
              <a:gd name="connsiteX14" fmla="*/ 29114 w 43256"/>
              <a:gd name="connsiteY14" fmla="*/ 3811 h 53079"/>
              <a:gd name="connsiteX15" fmla="*/ 29856 w 43256"/>
              <a:gd name="connsiteY15" fmla="*/ 2199 h 53079"/>
              <a:gd name="connsiteX16" fmla="*/ 22177 w 43256"/>
              <a:gd name="connsiteY16" fmla="*/ 4579 h 53079"/>
              <a:gd name="connsiteX17" fmla="*/ 22536 w 43256"/>
              <a:gd name="connsiteY17" fmla="*/ 3189 h 53079"/>
              <a:gd name="connsiteX18" fmla="*/ 14036 w 43256"/>
              <a:gd name="connsiteY18" fmla="*/ 5051 h 53079"/>
              <a:gd name="connsiteX19" fmla="*/ 15336 w 43256"/>
              <a:gd name="connsiteY19" fmla="*/ 6399 h 53079"/>
              <a:gd name="connsiteX20" fmla="*/ 4163 w 43256"/>
              <a:gd name="connsiteY20" fmla="*/ 15648 h 53079"/>
              <a:gd name="connsiteX21" fmla="*/ 3936 w 43256"/>
              <a:gd name="connsiteY21" fmla="*/ 14229 h 53079"/>
              <a:gd name="connsiteX0" fmla="*/ 3936 w 43256"/>
              <a:gd name="connsiteY0" fmla="*/ 14229 h 53079"/>
              <a:gd name="connsiteX1" fmla="*/ 5659 w 43256"/>
              <a:gd name="connsiteY1" fmla="*/ 6766 h 53079"/>
              <a:gd name="connsiteX2" fmla="*/ 14041 w 43256"/>
              <a:gd name="connsiteY2" fmla="*/ 5061 h 53079"/>
              <a:gd name="connsiteX3" fmla="*/ 22492 w 43256"/>
              <a:gd name="connsiteY3" fmla="*/ 3291 h 53079"/>
              <a:gd name="connsiteX4" fmla="*/ 25785 w 43256"/>
              <a:gd name="connsiteY4" fmla="*/ 59 h 53079"/>
              <a:gd name="connsiteX5" fmla="*/ 29869 w 43256"/>
              <a:gd name="connsiteY5" fmla="*/ 2340 h 53079"/>
              <a:gd name="connsiteX6" fmla="*/ 33619 w 43256"/>
              <a:gd name="connsiteY6" fmla="*/ 7311 h 53079"/>
              <a:gd name="connsiteX7" fmla="*/ 36249 w 43256"/>
              <a:gd name="connsiteY7" fmla="*/ 14154 h 53079"/>
              <a:gd name="connsiteX8" fmla="*/ 40439 w 43256"/>
              <a:gd name="connsiteY8" fmla="*/ 15337 h 53079"/>
              <a:gd name="connsiteX9" fmla="*/ 41854 w 43256"/>
              <a:gd name="connsiteY9" fmla="*/ 15319 h 53079"/>
              <a:gd name="connsiteX10" fmla="*/ 43052 w 43256"/>
              <a:gd name="connsiteY10" fmla="*/ 23181 h 53079"/>
              <a:gd name="connsiteX11" fmla="*/ 37440 w 43256"/>
              <a:gd name="connsiteY11" fmla="*/ 30063 h 53079"/>
              <a:gd name="connsiteX12" fmla="*/ 35431 w 43256"/>
              <a:gd name="connsiteY12" fmla="*/ 35960 h 53079"/>
              <a:gd name="connsiteX13" fmla="*/ 28591 w 43256"/>
              <a:gd name="connsiteY13" fmla="*/ 36674 h 53079"/>
              <a:gd name="connsiteX14" fmla="*/ 23703 w 43256"/>
              <a:gd name="connsiteY14" fmla="*/ 42965 h 53079"/>
              <a:gd name="connsiteX15" fmla="*/ 16516 w 43256"/>
              <a:gd name="connsiteY15" fmla="*/ 39125 h 53079"/>
              <a:gd name="connsiteX16" fmla="*/ 5840 w 43256"/>
              <a:gd name="connsiteY16" fmla="*/ 35331 h 53079"/>
              <a:gd name="connsiteX17" fmla="*/ 1146 w 43256"/>
              <a:gd name="connsiteY17" fmla="*/ 31109 h 53079"/>
              <a:gd name="connsiteX18" fmla="*/ 2149 w 43256"/>
              <a:gd name="connsiteY18" fmla="*/ 25410 h 53079"/>
              <a:gd name="connsiteX19" fmla="*/ 31 w 43256"/>
              <a:gd name="connsiteY19" fmla="*/ 19563 h 53079"/>
              <a:gd name="connsiteX20" fmla="*/ 3899 w 43256"/>
              <a:gd name="connsiteY20" fmla="*/ 14366 h 53079"/>
              <a:gd name="connsiteX21" fmla="*/ 3936 w 43256"/>
              <a:gd name="connsiteY21" fmla="*/ 14229 h 53079"/>
              <a:gd name="connsiteX0" fmla="*/ 857397 w 5537302"/>
              <a:gd name="connsiteY0" fmla="*/ 2806244 h 2871155"/>
              <a:gd name="connsiteX1" fmla="*/ 792486 w 5537302"/>
              <a:gd name="connsiteY1" fmla="*/ 2871155 h 2871155"/>
              <a:gd name="connsiteX2" fmla="*/ 727575 w 5537302"/>
              <a:gd name="connsiteY2" fmla="*/ 2806244 h 2871155"/>
              <a:gd name="connsiteX3" fmla="*/ 792486 w 5537302"/>
              <a:gd name="connsiteY3" fmla="*/ 2741333 h 2871155"/>
              <a:gd name="connsiteX4" fmla="*/ 857397 w 5537302"/>
              <a:gd name="connsiteY4" fmla="*/ 2806244 h 2871155"/>
              <a:gd name="connsiteX0" fmla="*/ 1130836 w 5537302"/>
              <a:gd name="connsiteY0" fmla="*/ 2632701 h 2871155"/>
              <a:gd name="connsiteX1" fmla="*/ 1001014 w 5537302"/>
              <a:gd name="connsiteY1" fmla="*/ 2762523 h 2871155"/>
              <a:gd name="connsiteX2" fmla="*/ 871192 w 5537302"/>
              <a:gd name="connsiteY2" fmla="*/ 2632701 h 2871155"/>
              <a:gd name="connsiteX3" fmla="*/ 1001014 w 5537302"/>
              <a:gd name="connsiteY3" fmla="*/ 2502879 h 2871155"/>
              <a:gd name="connsiteX4" fmla="*/ 1130836 w 5537302"/>
              <a:gd name="connsiteY4" fmla="*/ 2632701 h 2871155"/>
              <a:gd name="connsiteX0" fmla="*/ 1504062 w 5537302"/>
              <a:gd name="connsiteY0" fmla="*/ 2376112 h 2871155"/>
              <a:gd name="connsiteX1" fmla="*/ 1309329 w 5537302"/>
              <a:gd name="connsiteY1" fmla="*/ 2570845 h 2871155"/>
              <a:gd name="connsiteX2" fmla="*/ 1114596 w 5537302"/>
              <a:gd name="connsiteY2" fmla="*/ 2376112 h 2871155"/>
              <a:gd name="connsiteX3" fmla="*/ 1309329 w 5537302"/>
              <a:gd name="connsiteY3" fmla="*/ 2181379 h 2871155"/>
              <a:gd name="connsiteX4" fmla="*/ 1504062 w 5537302"/>
              <a:gd name="connsiteY4" fmla="*/ 2376112 h 2871155"/>
              <a:gd name="connsiteX0" fmla="*/ 4729 w 43256"/>
              <a:gd name="connsiteY0" fmla="*/ 26036 h 53079"/>
              <a:gd name="connsiteX1" fmla="*/ 2196 w 43256"/>
              <a:gd name="connsiteY1" fmla="*/ 25239 h 53079"/>
              <a:gd name="connsiteX2" fmla="*/ 6964 w 43256"/>
              <a:gd name="connsiteY2" fmla="*/ 34758 h 53079"/>
              <a:gd name="connsiteX3" fmla="*/ 5856 w 43256"/>
              <a:gd name="connsiteY3" fmla="*/ 35139 h 53079"/>
              <a:gd name="connsiteX4" fmla="*/ 16514 w 43256"/>
              <a:gd name="connsiteY4" fmla="*/ 38949 h 53079"/>
              <a:gd name="connsiteX5" fmla="*/ 15846 w 43256"/>
              <a:gd name="connsiteY5" fmla="*/ 37209 h 53079"/>
              <a:gd name="connsiteX6" fmla="*/ 28863 w 43256"/>
              <a:gd name="connsiteY6" fmla="*/ 34610 h 53079"/>
              <a:gd name="connsiteX7" fmla="*/ 28596 w 43256"/>
              <a:gd name="connsiteY7" fmla="*/ 36519 h 53079"/>
              <a:gd name="connsiteX8" fmla="*/ 34165 w 43256"/>
              <a:gd name="connsiteY8" fmla="*/ 22813 h 53079"/>
              <a:gd name="connsiteX9" fmla="*/ 37416 w 43256"/>
              <a:gd name="connsiteY9" fmla="*/ 29949 h 53079"/>
              <a:gd name="connsiteX10" fmla="*/ 41834 w 43256"/>
              <a:gd name="connsiteY10" fmla="*/ 15213 h 53079"/>
              <a:gd name="connsiteX11" fmla="*/ 40386 w 43256"/>
              <a:gd name="connsiteY11" fmla="*/ 17889 h 53079"/>
              <a:gd name="connsiteX12" fmla="*/ 35428 w 43256"/>
              <a:gd name="connsiteY12" fmla="*/ 11691 h 53079"/>
              <a:gd name="connsiteX13" fmla="*/ 35278 w 43256"/>
              <a:gd name="connsiteY13" fmla="*/ 12421 h 53079"/>
              <a:gd name="connsiteX14" fmla="*/ 29114 w 43256"/>
              <a:gd name="connsiteY14" fmla="*/ 3811 h 53079"/>
              <a:gd name="connsiteX15" fmla="*/ 29856 w 43256"/>
              <a:gd name="connsiteY15" fmla="*/ 2199 h 53079"/>
              <a:gd name="connsiteX16" fmla="*/ 22177 w 43256"/>
              <a:gd name="connsiteY16" fmla="*/ 4579 h 53079"/>
              <a:gd name="connsiteX17" fmla="*/ 22536 w 43256"/>
              <a:gd name="connsiteY17" fmla="*/ 3189 h 53079"/>
              <a:gd name="connsiteX18" fmla="*/ 14036 w 43256"/>
              <a:gd name="connsiteY18" fmla="*/ 5051 h 53079"/>
              <a:gd name="connsiteX19" fmla="*/ 15336 w 43256"/>
              <a:gd name="connsiteY19" fmla="*/ 6399 h 53079"/>
              <a:gd name="connsiteX20" fmla="*/ 4163 w 43256"/>
              <a:gd name="connsiteY20" fmla="*/ 15648 h 53079"/>
              <a:gd name="connsiteX21" fmla="*/ 3936 w 43256"/>
              <a:gd name="connsiteY21" fmla="*/ 14229 h 53079"/>
              <a:gd name="connsiteX0" fmla="*/ 3936 w 43256"/>
              <a:gd name="connsiteY0" fmla="*/ 14229 h 53079"/>
              <a:gd name="connsiteX1" fmla="*/ 5659 w 43256"/>
              <a:gd name="connsiteY1" fmla="*/ 6766 h 53079"/>
              <a:gd name="connsiteX2" fmla="*/ 14041 w 43256"/>
              <a:gd name="connsiteY2" fmla="*/ 5061 h 53079"/>
              <a:gd name="connsiteX3" fmla="*/ 22492 w 43256"/>
              <a:gd name="connsiteY3" fmla="*/ 3291 h 53079"/>
              <a:gd name="connsiteX4" fmla="*/ 25785 w 43256"/>
              <a:gd name="connsiteY4" fmla="*/ 59 h 53079"/>
              <a:gd name="connsiteX5" fmla="*/ 29869 w 43256"/>
              <a:gd name="connsiteY5" fmla="*/ 2340 h 53079"/>
              <a:gd name="connsiteX6" fmla="*/ 33619 w 43256"/>
              <a:gd name="connsiteY6" fmla="*/ 7311 h 53079"/>
              <a:gd name="connsiteX7" fmla="*/ 36249 w 43256"/>
              <a:gd name="connsiteY7" fmla="*/ 14154 h 53079"/>
              <a:gd name="connsiteX8" fmla="*/ 40439 w 43256"/>
              <a:gd name="connsiteY8" fmla="*/ 15337 h 53079"/>
              <a:gd name="connsiteX9" fmla="*/ 41854 w 43256"/>
              <a:gd name="connsiteY9" fmla="*/ 15319 h 53079"/>
              <a:gd name="connsiteX10" fmla="*/ 43052 w 43256"/>
              <a:gd name="connsiteY10" fmla="*/ 23181 h 53079"/>
              <a:gd name="connsiteX11" fmla="*/ 37440 w 43256"/>
              <a:gd name="connsiteY11" fmla="*/ 30063 h 53079"/>
              <a:gd name="connsiteX12" fmla="*/ 35431 w 43256"/>
              <a:gd name="connsiteY12" fmla="*/ 35960 h 53079"/>
              <a:gd name="connsiteX13" fmla="*/ 28591 w 43256"/>
              <a:gd name="connsiteY13" fmla="*/ 36674 h 53079"/>
              <a:gd name="connsiteX14" fmla="*/ 23703 w 43256"/>
              <a:gd name="connsiteY14" fmla="*/ 42965 h 53079"/>
              <a:gd name="connsiteX15" fmla="*/ 16516 w 43256"/>
              <a:gd name="connsiteY15" fmla="*/ 39125 h 53079"/>
              <a:gd name="connsiteX16" fmla="*/ 5840 w 43256"/>
              <a:gd name="connsiteY16" fmla="*/ 35331 h 53079"/>
              <a:gd name="connsiteX17" fmla="*/ 1146 w 43256"/>
              <a:gd name="connsiteY17" fmla="*/ 31109 h 53079"/>
              <a:gd name="connsiteX18" fmla="*/ 2149 w 43256"/>
              <a:gd name="connsiteY18" fmla="*/ 25410 h 53079"/>
              <a:gd name="connsiteX19" fmla="*/ 31 w 43256"/>
              <a:gd name="connsiteY19" fmla="*/ 19563 h 53079"/>
              <a:gd name="connsiteX20" fmla="*/ 3899 w 43256"/>
              <a:gd name="connsiteY20" fmla="*/ 14366 h 53079"/>
              <a:gd name="connsiteX21" fmla="*/ 3936 w 43256"/>
              <a:gd name="connsiteY21" fmla="*/ 14229 h 53079"/>
              <a:gd name="connsiteX0" fmla="*/ 857397 w 5537302"/>
              <a:gd name="connsiteY0" fmla="*/ 2806244 h 2871155"/>
              <a:gd name="connsiteX1" fmla="*/ 792486 w 5537302"/>
              <a:gd name="connsiteY1" fmla="*/ 2871155 h 2871155"/>
              <a:gd name="connsiteX2" fmla="*/ 727575 w 5537302"/>
              <a:gd name="connsiteY2" fmla="*/ 2806244 h 2871155"/>
              <a:gd name="connsiteX3" fmla="*/ 792486 w 5537302"/>
              <a:gd name="connsiteY3" fmla="*/ 2741333 h 2871155"/>
              <a:gd name="connsiteX4" fmla="*/ 857397 w 5537302"/>
              <a:gd name="connsiteY4" fmla="*/ 2806244 h 2871155"/>
              <a:gd name="connsiteX0" fmla="*/ 1130836 w 5537302"/>
              <a:gd name="connsiteY0" fmla="*/ 2632701 h 2871155"/>
              <a:gd name="connsiteX1" fmla="*/ 1001014 w 5537302"/>
              <a:gd name="connsiteY1" fmla="*/ 2762523 h 2871155"/>
              <a:gd name="connsiteX2" fmla="*/ 871192 w 5537302"/>
              <a:gd name="connsiteY2" fmla="*/ 2632701 h 2871155"/>
              <a:gd name="connsiteX3" fmla="*/ 1001014 w 5537302"/>
              <a:gd name="connsiteY3" fmla="*/ 2502879 h 2871155"/>
              <a:gd name="connsiteX4" fmla="*/ 1130836 w 5537302"/>
              <a:gd name="connsiteY4" fmla="*/ 2632701 h 2871155"/>
              <a:gd name="connsiteX0" fmla="*/ 1504062 w 5537302"/>
              <a:gd name="connsiteY0" fmla="*/ 2376112 h 2871155"/>
              <a:gd name="connsiteX1" fmla="*/ 1309329 w 5537302"/>
              <a:gd name="connsiteY1" fmla="*/ 2570845 h 2871155"/>
              <a:gd name="connsiteX2" fmla="*/ 1114596 w 5537302"/>
              <a:gd name="connsiteY2" fmla="*/ 2376112 h 2871155"/>
              <a:gd name="connsiteX3" fmla="*/ 1309329 w 5537302"/>
              <a:gd name="connsiteY3" fmla="*/ 2181379 h 2871155"/>
              <a:gd name="connsiteX4" fmla="*/ 1504062 w 5537302"/>
              <a:gd name="connsiteY4" fmla="*/ 2376112 h 2871155"/>
              <a:gd name="connsiteX0" fmla="*/ 4729 w 43256"/>
              <a:gd name="connsiteY0" fmla="*/ 26036 h 53079"/>
              <a:gd name="connsiteX1" fmla="*/ 2196 w 43256"/>
              <a:gd name="connsiteY1" fmla="*/ 25239 h 53079"/>
              <a:gd name="connsiteX2" fmla="*/ 6964 w 43256"/>
              <a:gd name="connsiteY2" fmla="*/ 34758 h 53079"/>
              <a:gd name="connsiteX3" fmla="*/ 5856 w 43256"/>
              <a:gd name="connsiteY3" fmla="*/ 35139 h 53079"/>
              <a:gd name="connsiteX4" fmla="*/ 16514 w 43256"/>
              <a:gd name="connsiteY4" fmla="*/ 38949 h 53079"/>
              <a:gd name="connsiteX5" fmla="*/ 15846 w 43256"/>
              <a:gd name="connsiteY5" fmla="*/ 37209 h 53079"/>
              <a:gd name="connsiteX6" fmla="*/ 28863 w 43256"/>
              <a:gd name="connsiteY6" fmla="*/ 34610 h 53079"/>
              <a:gd name="connsiteX7" fmla="*/ 28596 w 43256"/>
              <a:gd name="connsiteY7" fmla="*/ 36519 h 53079"/>
              <a:gd name="connsiteX8" fmla="*/ 34165 w 43256"/>
              <a:gd name="connsiteY8" fmla="*/ 22813 h 53079"/>
              <a:gd name="connsiteX9" fmla="*/ 37416 w 43256"/>
              <a:gd name="connsiteY9" fmla="*/ 29949 h 53079"/>
              <a:gd name="connsiteX10" fmla="*/ 41082 w 43256"/>
              <a:gd name="connsiteY10" fmla="*/ 16281 h 53079"/>
              <a:gd name="connsiteX11" fmla="*/ 40386 w 43256"/>
              <a:gd name="connsiteY11" fmla="*/ 17889 h 53079"/>
              <a:gd name="connsiteX12" fmla="*/ 35428 w 43256"/>
              <a:gd name="connsiteY12" fmla="*/ 11691 h 53079"/>
              <a:gd name="connsiteX13" fmla="*/ 35278 w 43256"/>
              <a:gd name="connsiteY13" fmla="*/ 12421 h 53079"/>
              <a:gd name="connsiteX14" fmla="*/ 29114 w 43256"/>
              <a:gd name="connsiteY14" fmla="*/ 3811 h 53079"/>
              <a:gd name="connsiteX15" fmla="*/ 29856 w 43256"/>
              <a:gd name="connsiteY15" fmla="*/ 2199 h 53079"/>
              <a:gd name="connsiteX16" fmla="*/ 22177 w 43256"/>
              <a:gd name="connsiteY16" fmla="*/ 4579 h 53079"/>
              <a:gd name="connsiteX17" fmla="*/ 22536 w 43256"/>
              <a:gd name="connsiteY17" fmla="*/ 3189 h 53079"/>
              <a:gd name="connsiteX18" fmla="*/ 14036 w 43256"/>
              <a:gd name="connsiteY18" fmla="*/ 5051 h 53079"/>
              <a:gd name="connsiteX19" fmla="*/ 15336 w 43256"/>
              <a:gd name="connsiteY19" fmla="*/ 6399 h 53079"/>
              <a:gd name="connsiteX20" fmla="*/ 4163 w 43256"/>
              <a:gd name="connsiteY20" fmla="*/ 15648 h 53079"/>
              <a:gd name="connsiteX21" fmla="*/ 3936 w 43256"/>
              <a:gd name="connsiteY21" fmla="*/ 14229 h 53079"/>
              <a:gd name="connsiteX0" fmla="*/ 3936 w 42374"/>
              <a:gd name="connsiteY0" fmla="*/ 14229 h 53079"/>
              <a:gd name="connsiteX1" fmla="*/ 5659 w 42374"/>
              <a:gd name="connsiteY1" fmla="*/ 6766 h 53079"/>
              <a:gd name="connsiteX2" fmla="*/ 14041 w 42374"/>
              <a:gd name="connsiteY2" fmla="*/ 5061 h 53079"/>
              <a:gd name="connsiteX3" fmla="*/ 22492 w 42374"/>
              <a:gd name="connsiteY3" fmla="*/ 3291 h 53079"/>
              <a:gd name="connsiteX4" fmla="*/ 25785 w 42374"/>
              <a:gd name="connsiteY4" fmla="*/ 59 h 53079"/>
              <a:gd name="connsiteX5" fmla="*/ 29869 w 42374"/>
              <a:gd name="connsiteY5" fmla="*/ 2340 h 53079"/>
              <a:gd name="connsiteX6" fmla="*/ 33619 w 42374"/>
              <a:gd name="connsiteY6" fmla="*/ 7311 h 53079"/>
              <a:gd name="connsiteX7" fmla="*/ 36249 w 42374"/>
              <a:gd name="connsiteY7" fmla="*/ 14154 h 53079"/>
              <a:gd name="connsiteX8" fmla="*/ 40439 w 42374"/>
              <a:gd name="connsiteY8" fmla="*/ 15337 h 53079"/>
              <a:gd name="connsiteX9" fmla="*/ 41854 w 42374"/>
              <a:gd name="connsiteY9" fmla="*/ 15319 h 53079"/>
              <a:gd name="connsiteX10" fmla="*/ 41247 w 42374"/>
              <a:gd name="connsiteY10" fmla="*/ 22647 h 53079"/>
              <a:gd name="connsiteX11" fmla="*/ 37440 w 42374"/>
              <a:gd name="connsiteY11" fmla="*/ 30063 h 53079"/>
              <a:gd name="connsiteX12" fmla="*/ 35431 w 42374"/>
              <a:gd name="connsiteY12" fmla="*/ 35960 h 53079"/>
              <a:gd name="connsiteX13" fmla="*/ 28591 w 42374"/>
              <a:gd name="connsiteY13" fmla="*/ 36674 h 53079"/>
              <a:gd name="connsiteX14" fmla="*/ 23703 w 42374"/>
              <a:gd name="connsiteY14" fmla="*/ 42965 h 53079"/>
              <a:gd name="connsiteX15" fmla="*/ 16516 w 42374"/>
              <a:gd name="connsiteY15" fmla="*/ 39125 h 53079"/>
              <a:gd name="connsiteX16" fmla="*/ 5840 w 42374"/>
              <a:gd name="connsiteY16" fmla="*/ 35331 h 53079"/>
              <a:gd name="connsiteX17" fmla="*/ 1146 w 42374"/>
              <a:gd name="connsiteY17" fmla="*/ 31109 h 53079"/>
              <a:gd name="connsiteX18" fmla="*/ 2149 w 42374"/>
              <a:gd name="connsiteY18" fmla="*/ 25410 h 53079"/>
              <a:gd name="connsiteX19" fmla="*/ 31 w 42374"/>
              <a:gd name="connsiteY19" fmla="*/ 19563 h 53079"/>
              <a:gd name="connsiteX20" fmla="*/ 3899 w 42374"/>
              <a:gd name="connsiteY20" fmla="*/ 14366 h 53079"/>
              <a:gd name="connsiteX21" fmla="*/ 3936 w 42374"/>
              <a:gd name="connsiteY21" fmla="*/ 14229 h 53079"/>
              <a:gd name="connsiteX0" fmla="*/ 857397 w 5424395"/>
              <a:gd name="connsiteY0" fmla="*/ 2806244 h 2871155"/>
              <a:gd name="connsiteX1" fmla="*/ 792486 w 5424395"/>
              <a:gd name="connsiteY1" fmla="*/ 2871155 h 2871155"/>
              <a:gd name="connsiteX2" fmla="*/ 727575 w 5424395"/>
              <a:gd name="connsiteY2" fmla="*/ 2806244 h 2871155"/>
              <a:gd name="connsiteX3" fmla="*/ 792486 w 5424395"/>
              <a:gd name="connsiteY3" fmla="*/ 2741333 h 2871155"/>
              <a:gd name="connsiteX4" fmla="*/ 857397 w 5424395"/>
              <a:gd name="connsiteY4" fmla="*/ 2806244 h 2871155"/>
              <a:gd name="connsiteX0" fmla="*/ 1130836 w 5424395"/>
              <a:gd name="connsiteY0" fmla="*/ 2632701 h 2871155"/>
              <a:gd name="connsiteX1" fmla="*/ 1001014 w 5424395"/>
              <a:gd name="connsiteY1" fmla="*/ 2762523 h 2871155"/>
              <a:gd name="connsiteX2" fmla="*/ 871192 w 5424395"/>
              <a:gd name="connsiteY2" fmla="*/ 2632701 h 2871155"/>
              <a:gd name="connsiteX3" fmla="*/ 1001014 w 5424395"/>
              <a:gd name="connsiteY3" fmla="*/ 2502879 h 2871155"/>
              <a:gd name="connsiteX4" fmla="*/ 1130836 w 5424395"/>
              <a:gd name="connsiteY4" fmla="*/ 2632701 h 2871155"/>
              <a:gd name="connsiteX0" fmla="*/ 1504062 w 5424395"/>
              <a:gd name="connsiteY0" fmla="*/ 2376112 h 2871155"/>
              <a:gd name="connsiteX1" fmla="*/ 1309329 w 5424395"/>
              <a:gd name="connsiteY1" fmla="*/ 2570845 h 2871155"/>
              <a:gd name="connsiteX2" fmla="*/ 1114596 w 5424395"/>
              <a:gd name="connsiteY2" fmla="*/ 2376112 h 2871155"/>
              <a:gd name="connsiteX3" fmla="*/ 1309329 w 5424395"/>
              <a:gd name="connsiteY3" fmla="*/ 2181379 h 2871155"/>
              <a:gd name="connsiteX4" fmla="*/ 1504062 w 5424395"/>
              <a:gd name="connsiteY4" fmla="*/ 2376112 h 2871155"/>
              <a:gd name="connsiteX0" fmla="*/ 4729 w 42374"/>
              <a:gd name="connsiteY0" fmla="*/ 26036 h 53079"/>
              <a:gd name="connsiteX1" fmla="*/ 2196 w 42374"/>
              <a:gd name="connsiteY1" fmla="*/ 25239 h 53079"/>
              <a:gd name="connsiteX2" fmla="*/ 6964 w 42374"/>
              <a:gd name="connsiteY2" fmla="*/ 34758 h 53079"/>
              <a:gd name="connsiteX3" fmla="*/ 5856 w 42374"/>
              <a:gd name="connsiteY3" fmla="*/ 35139 h 53079"/>
              <a:gd name="connsiteX4" fmla="*/ 16514 w 42374"/>
              <a:gd name="connsiteY4" fmla="*/ 38949 h 53079"/>
              <a:gd name="connsiteX5" fmla="*/ 15846 w 42374"/>
              <a:gd name="connsiteY5" fmla="*/ 37209 h 53079"/>
              <a:gd name="connsiteX6" fmla="*/ 28863 w 42374"/>
              <a:gd name="connsiteY6" fmla="*/ 34610 h 53079"/>
              <a:gd name="connsiteX7" fmla="*/ 28596 w 42374"/>
              <a:gd name="connsiteY7" fmla="*/ 36519 h 53079"/>
              <a:gd name="connsiteX8" fmla="*/ 34165 w 42374"/>
              <a:gd name="connsiteY8" fmla="*/ 22813 h 53079"/>
              <a:gd name="connsiteX9" fmla="*/ 37416 w 42374"/>
              <a:gd name="connsiteY9" fmla="*/ 29949 h 53079"/>
              <a:gd name="connsiteX10" fmla="*/ 41082 w 42374"/>
              <a:gd name="connsiteY10" fmla="*/ 16281 h 53079"/>
              <a:gd name="connsiteX11" fmla="*/ 40386 w 42374"/>
              <a:gd name="connsiteY11" fmla="*/ 17889 h 53079"/>
              <a:gd name="connsiteX12" fmla="*/ 35428 w 42374"/>
              <a:gd name="connsiteY12" fmla="*/ 11691 h 53079"/>
              <a:gd name="connsiteX13" fmla="*/ 35278 w 42374"/>
              <a:gd name="connsiteY13" fmla="*/ 12421 h 53079"/>
              <a:gd name="connsiteX14" fmla="*/ 29114 w 42374"/>
              <a:gd name="connsiteY14" fmla="*/ 3811 h 53079"/>
              <a:gd name="connsiteX15" fmla="*/ 29856 w 42374"/>
              <a:gd name="connsiteY15" fmla="*/ 2199 h 53079"/>
              <a:gd name="connsiteX16" fmla="*/ 22177 w 42374"/>
              <a:gd name="connsiteY16" fmla="*/ 4579 h 53079"/>
              <a:gd name="connsiteX17" fmla="*/ 22536 w 42374"/>
              <a:gd name="connsiteY17" fmla="*/ 3189 h 53079"/>
              <a:gd name="connsiteX18" fmla="*/ 14036 w 42374"/>
              <a:gd name="connsiteY18" fmla="*/ 5051 h 53079"/>
              <a:gd name="connsiteX19" fmla="*/ 15336 w 42374"/>
              <a:gd name="connsiteY19" fmla="*/ 6399 h 53079"/>
              <a:gd name="connsiteX20" fmla="*/ 4163 w 42374"/>
              <a:gd name="connsiteY20" fmla="*/ 15648 h 53079"/>
              <a:gd name="connsiteX21" fmla="*/ 3936 w 42374"/>
              <a:gd name="connsiteY21" fmla="*/ 14229 h 53079"/>
              <a:gd name="connsiteX0" fmla="*/ 3936 w 42867"/>
              <a:gd name="connsiteY0" fmla="*/ 14229 h 53079"/>
              <a:gd name="connsiteX1" fmla="*/ 5659 w 42867"/>
              <a:gd name="connsiteY1" fmla="*/ 6766 h 53079"/>
              <a:gd name="connsiteX2" fmla="*/ 14041 w 42867"/>
              <a:gd name="connsiteY2" fmla="*/ 5061 h 53079"/>
              <a:gd name="connsiteX3" fmla="*/ 22492 w 42867"/>
              <a:gd name="connsiteY3" fmla="*/ 3291 h 53079"/>
              <a:gd name="connsiteX4" fmla="*/ 25785 w 42867"/>
              <a:gd name="connsiteY4" fmla="*/ 59 h 53079"/>
              <a:gd name="connsiteX5" fmla="*/ 29869 w 42867"/>
              <a:gd name="connsiteY5" fmla="*/ 2340 h 53079"/>
              <a:gd name="connsiteX6" fmla="*/ 33619 w 42867"/>
              <a:gd name="connsiteY6" fmla="*/ 7311 h 53079"/>
              <a:gd name="connsiteX7" fmla="*/ 36249 w 42867"/>
              <a:gd name="connsiteY7" fmla="*/ 14154 h 53079"/>
              <a:gd name="connsiteX8" fmla="*/ 40439 w 42867"/>
              <a:gd name="connsiteY8" fmla="*/ 15337 h 53079"/>
              <a:gd name="connsiteX9" fmla="*/ 41854 w 42867"/>
              <a:gd name="connsiteY9" fmla="*/ 15319 h 53079"/>
              <a:gd name="connsiteX10" fmla="*/ 41247 w 42867"/>
              <a:gd name="connsiteY10" fmla="*/ 22647 h 53079"/>
              <a:gd name="connsiteX11" fmla="*/ 37440 w 42867"/>
              <a:gd name="connsiteY11" fmla="*/ 30063 h 53079"/>
              <a:gd name="connsiteX12" fmla="*/ 35431 w 42867"/>
              <a:gd name="connsiteY12" fmla="*/ 35960 h 53079"/>
              <a:gd name="connsiteX13" fmla="*/ 28591 w 42867"/>
              <a:gd name="connsiteY13" fmla="*/ 36674 h 53079"/>
              <a:gd name="connsiteX14" fmla="*/ 23703 w 42867"/>
              <a:gd name="connsiteY14" fmla="*/ 42965 h 53079"/>
              <a:gd name="connsiteX15" fmla="*/ 16516 w 42867"/>
              <a:gd name="connsiteY15" fmla="*/ 39125 h 53079"/>
              <a:gd name="connsiteX16" fmla="*/ 5840 w 42867"/>
              <a:gd name="connsiteY16" fmla="*/ 35331 h 53079"/>
              <a:gd name="connsiteX17" fmla="*/ 1146 w 42867"/>
              <a:gd name="connsiteY17" fmla="*/ 31109 h 53079"/>
              <a:gd name="connsiteX18" fmla="*/ 2149 w 42867"/>
              <a:gd name="connsiteY18" fmla="*/ 25410 h 53079"/>
              <a:gd name="connsiteX19" fmla="*/ 31 w 42867"/>
              <a:gd name="connsiteY19" fmla="*/ 19563 h 53079"/>
              <a:gd name="connsiteX20" fmla="*/ 3899 w 42867"/>
              <a:gd name="connsiteY20" fmla="*/ 14366 h 53079"/>
              <a:gd name="connsiteX21" fmla="*/ 3936 w 42867"/>
              <a:gd name="connsiteY21" fmla="*/ 14229 h 53079"/>
              <a:gd name="connsiteX0" fmla="*/ 857397 w 5487505"/>
              <a:gd name="connsiteY0" fmla="*/ 2806244 h 2871155"/>
              <a:gd name="connsiteX1" fmla="*/ 792486 w 5487505"/>
              <a:gd name="connsiteY1" fmla="*/ 2871155 h 2871155"/>
              <a:gd name="connsiteX2" fmla="*/ 727575 w 5487505"/>
              <a:gd name="connsiteY2" fmla="*/ 2806244 h 2871155"/>
              <a:gd name="connsiteX3" fmla="*/ 792486 w 5487505"/>
              <a:gd name="connsiteY3" fmla="*/ 2741333 h 2871155"/>
              <a:gd name="connsiteX4" fmla="*/ 857397 w 5487505"/>
              <a:gd name="connsiteY4" fmla="*/ 2806244 h 2871155"/>
              <a:gd name="connsiteX0" fmla="*/ 1130836 w 5487505"/>
              <a:gd name="connsiteY0" fmla="*/ 2632701 h 2871155"/>
              <a:gd name="connsiteX1" fmla="*/ 1001014 w 5487505"/>
              <a:gd name="connsiteY1" fmla="*/ 2762523 h 2871155"/>
              <a:gd name="connsiteX2" fmla="*/ 871192 w 5487505"/>
              <a:gd name="connsiteY2" fmla="*/ 2632701 h 2871155"/>
              <a:gd name="connsiteX3" fmla="*/ 1001014 w 5487505"/>
              <a:gd name="connsiteY3" fmla="*/ 2502879 h 2871155"/>
              <a:gd name="connsiteX4" fmla="*/ 1130836 w 5487505"/>
              <a:gd name="connsiteY4" fmla="*/ 2632701 h 2871155"/>
              <a:gd name="connsiteX0" fmla="*/ 1504062 w 5487505"/>
              <a:gd name="connsiteY0" fmla="*/ 2376112 h 2871155"/>
              <a:gd name="connsiteX1" fmla="*/ 1309329 w 5487505"/>
              <a:gd name="connsiteY1" fmla="*/ 2570845 h 2871155"/>
              <a:gd name="connsiteX2" fmla="*/ 1114596 w 5487505"/>
              <a:gd name="connsiteY2" fmla="*/ 2376112 h 2871155"/>
              <a:gd name="connsiteX3" fmla="*/ 1309329 w 5487505"/>
              <a:gd name="connsiteY3" fmla="*/ 2181379 h 2871155"/>
              <a:gd name="connsiteX4" fmla="*/ 1504062 w 5487505"/>
              <a:gd name="connsiteY4" fmla="*/ 2376112 h 2871155"/>
              <a:gd name="connsiteX0" fmla="*/ 4729 w 42867"/>
              <a:gd name="connsiteY0" fmla="*/ 26036 h 53079"/>
              <a:gd name="connsiteX1" fmla="*/ 2196 w 42867"/>
              <a:gd name="connsiteY1" fmla="*/ 25239 h 53079"/>
              <a:gd name="connsiteX2" fmla="*/ 6964 w 42867"/>
              <a:gd name="connsiteY2" fmla="*/ 34758 h 53079"/>
              <a:gd name="connsiteX3" fmla="*/ 5856 w 42867"/>
              <a:gd name="connsiteY3" fmla="*/ 35139 h 53079"/>
              <a:gd name="connsiteX4" fmla="*/ 16514 w 42867"/>
              <a:gd name="connsiteY4" fmla="*/ 38949 h 53079"/>
              <a:gd name="connsiteX5" fmla="*/ 15846 w 42867"/>
              <a:gd name="connsiteY5" fmla="*/ 37209 h 53079"/>
              <a:gd name="connsiteX6" fmla="*/ 28863 w 42867"/>
              <a:gd name="connsiteY6" fmla="*/ 34610 h 53079"/>
              <a:gd name="connsiteX7" fmla="*/ 28596 w 42867"/>
              <a:gd name="connsiteY7" fmla="*/ 36519 h 53079"/>
              <a:gd name="connsiteX8" fmla="*/ 34165 w 42867"/>
              <a:gd name="connsiteY8" fmla="*/ 22813 h 53079"/>
              <a:gd name="connsiteX9" fmla="*/ 37416 w 42867"/>
              <a:gd name="connsiteY9" fmla="*/ 29949 h 53079"/>
              <a:gd name="connsiteX10" fmla="*/ 41082 w 42867"/>
              <a:gd name="connsiteY10" fmla="*/ 16281 h 53079"/>
              <a:gd name="connsiteX11" fmla="*/ 40386 w 42867"/>
              <a:gd name="connsiteY11" fmla="*/ 17889 h 53079"/>
              <a:gd name="connsiteX12" fmla="*/ 35428 w 42867"/>
              <a:gd name="connsiteY12" fmla="*/ 11691 h 53079"/>
              <a:gd name="connsiteX13" fmla="*/ 35278 w 42867"/>
              <a:gd name="connsiteY13" fmla="*/ 12421 h 53079"/>
              <a:gd name="connsiteX14" fmla="*/ 29114 w 42867"/>
              <a:gd name="connsiteY14" fmla="*/ 3811 h 53079"/>
              <a:gd name="connsiteX15" fmla="*/ 29856 w 42867"/>
              <a:gd name="connsiteY15" fmla="*/ 2199 h 53079"/>
              <a:gd name="connsiteX16" fmla="*/ 22177 w 42867"/>
              <a:gd name="connsiteY16" fmla="*/ 4579 h 53079"/>
              <a:gd name="connsiteX17" fmla="*/ 22536 w 42867"/>
              <a:gd name="connsiteY17" fmla="*/ 3189 h 53079"/>
              <a:gd name="connsiteX18" fmla="*/ 14036 w 42867"/>
              <a:gd name="connsiteY18" fmla="*/ 5051 h 53079"/>
              <a:gd name="connsiteX19" fmla="*/ 15336 w 42867"/>
              <a:gd name="connsiteY19" fmla="*/ 6399 h 53079"/>
              <a:gd name="connsiteX20" fmla="*/ 4163 w 42867"/>
              <a:gd name="connsiteY20" fmla="*/ 15648 h 53079"/>
              <a:gd name="connsiteX21" fmla="*/ 3936 w 42867"/>
              <a:gd name="connsiteY21" fmla="*/ 14229 h 53079"/>
              <a:gd name="connsiteX0" fmla="*/ 3936 w 42410"/>
              <a:gd name="connsiteY0" fmla="*/ 14229 h 53079"/>
              <a:gd name="connsiteX1" fmla="*/ 5659 w 42410"/>
              <a:gd name="connsiteY1" fmla="*/ 6766 h 53079"/>
              <a:gd name="connsiteX2" fmla="*/ 14041 w 42410"/>
              <a:gd name="connsiteY2" fmla="*/ 5061 h 53079"/>
              <a:gd name="connsiteX3" fmla="*/ 22492 w 42410"/>
              <a:gd name="connsiteY3" fmla="*/ 3291 h 53079"/>
              <a:gd name="connsiteX4" fmla="*/ 25785 w 42410"/>
              <a:gd name="connsiteY4" fmla="*/ 59 h 53079"/>
              <a:gd name="connsiteX5" fmla="*/ 29869 w 42410"/>
              <a:gd name="connsiteY5" fmla="*/ 2340 h 53079"/>
              <a:gd name="connsiteX6" fmla="*/ 33619 w 42410"/>
              <a:gd name="connsiteY6" fmla="*/ 7311 h 53079"/>
              <a:gd name="connsiteX7" fmla="*/ 36249 w 42410"/>
              <a:gd name="connsiteY7" fmla="*/ 14154 h 53079"/>
              <a:gd name="connsiteX8" fmla="*/ 40439 w 42410"/>
              <a:gd name="connsiteY8" fmla="*/ 15337 h 53079"/>
              <a:gd name="connsiteX9" fmla="*/ 41854 w 42410"/>
              <a:gd name="connsiteY9" fmla="*/ 15319 h 53079"/>
              <a:gd name="connsiteX10" fmla="*/ 41247 w 42410"/>
              <a:gd name="connsiteY10" fmla="*/ 22647 h 53079"/>
              <a:gd name="connsiteX11" fmla="*/ 37741 w 42410"/>
              <a:gd name="connsiteY11" fmla="*/ 26576 h 53079"/>
              <a:gd name="connsiteX12" fmla="*/ 37440 w 42410"/>
              <a:gd name="connsiteY12" fmla="*/ 30063 h 53079"/>
              <a:gd name="connsiteX13" fmla="*/ 35431 w 42410"/>
              <a:gd name="connsiteY13" fmla="*/ 35960 h 53079"/>
              <a:gd name="connsiteX14" fmla="*/ 28591 w 42410"/>
              <a:gd name="connsiteY14" fmla="*/ 36674 h 53079"/>
              <a:gd name="connsiteX15" fmla="*/ 23703 w 42410"/>
              <a:gd name="connsiteY15" fmla="*/ 42965 h 53079"/>
              <a:gd name="connsiteX16" fmla="*/ 16516 w 42410"/>
              <a:gd name="connsiteY16" fmla="*/ 39125 h 53079"/>
              <a:gd name="connsiteX17" fmla="*/ 5840 w 42410"/>
              <a:gd name="connsiteY17" fmla="*/ 35331 h 53079"/>
              <a:gd name="connsiteX18" fmla="*/ 1146 w 42410"/>
              <a:gd name="connsiteY18" fmla="*/ 31109 h 53079"/>
              <a:gd name="connsiteX19" fmla="*/ 2149 w 42410"/>
              <a:gd name="connsiteY19" fmla="*/ 25410 h 53079"/>
              <a:gd name="connsiteX20" fmla="*/ 31 w 42410"/>
              <a:gd name="connsiteY20" fmla="*/ 19563 h 53079"/>
              <a:gd name="connsiteX21" fmla="*/ 3899 w 42410"/>
              <a:gd name="connsiteY21" fmla="*/ 14366 h 53079"/>
              <a:gd name="connsiteX22" fmla="*/ 3936 w 42410"/>
              <a:gd name="connsiteY22" fmla="*/ 14229 h 53079"/>
              <a:gd name="connsiteX0" fmla="*/ 857397 w 5429003"/>
              <a:gd name="connsiteY0" fmla="*/ 2806244 h 2871155"/>
              <a:gd name="connsiteX1" fmla="*/ 792486 w 5429003"/>
              <a:gd name="connsiteY1" fmla="*/ 2871155 h 2871155"/>
              <a:gd name="connsiteX2" fmla="*/ 727575 w 5429003"/>
              <a:gd name="connsiteY2" fmla="*/ 2806244 h 2871155"/>
              <a:gd name="connsiteX3" fmla="*/ 792486 w 5429003"/>
              <a:gd name="connsiteY3" fmla="*/ 2741333 h 2871155"/>
              <a:gd name="connsiteX4" fmla="*/ 857397 w 5429003"/>
              <a:gd name="connsiteY4" fmla="*/ 2806244 h 2871155"/>
              <a:gd name="connsiteX0" fmla="*/ 1130836 w 5429003"/>
              <a:gd name="connsiteY0" fmla="*/ 2632701 h 2871155"/>
              <a:gd name="connsiteX1" fmla="*/ 1001014 w 5429003"/>
              <a:gd name="connsiteY1" fmla="*/ 2762523 h 2871155"/>
              <a:gd name="connsiteX2" fmla="*/ 871192 w 5429003"/>
              <a:gd name="connsiteY2" fmla="*/ 2632701 h 2871155"/>
              <a:gd name="connsiteX3" fmla="*/ 1001014 w 5429003"/>
              <a:gd name="connsiteY3" fmla="*/ 2502879 h 2871155"/>
              <a:gd name="connsiteX4" fmla="*/ 1130836 w 5429003"/>
              <a:gd name="connsiteY4" fmla="*/ 2632701 h 2871155"/>
              <a:gd name="connsiteX0" fmla="*/ 1504062 w 5429003"/>
              <a:gd name="connsiteY0" fmla="*/ 2376112 h 2871155"/>
              <a:gd name="connsiteX1" fmla="*/ 1309329 w 5429003"/>
              <a:gd name="connsiteY1" fmla="*/ 2570845 h 2871155"/>
              <a:gd name="connsiteX2" fmla="*/ 1114596 w 5429003"/>
              <a:gd name="connsiteY2" fmla="*/ 2376112 h 2871155"/>
              <a:gd name="connsiteX3" fmla="*/ 1309329 w 5429003"/>
              <a:gd name="connsiteY3" fmla="*/ 2181379 h 2871155"/>
              <a:gd name="connsiteX4" fmla="*/ 1504062 w 5429003"/>
              <a:gd name="connsiteY4" fmla="*/ 2376112 h 2871155"/>
              <a:gd name="connsiteX0" fmla="*/ 4729 w 42410"/>
              <a:gd name="connsiteY0" fmla="*/ 26036 h 53079"/>
              <a:gd name="connsiteX1" fmla="*/ 2196 w 42410"/>
              <a:gd name="connsiteY1" fmla="*/ 25239 h 53079"/>
              <a:gd name="connsiteX2" fmla="*/ 6964 w 42410"/>
              <a:gd name="connsiteY2" fmla="*/ 34758 h 53079"/>
              <a:gd name="connsiteX3" fmla="*/ 5856 w 42410"/>
              <a:gd name="connsiteY3" fmla="*/ 35139 h 53079"/>
              <a:gd name="connsiteX4" fmla="*/ 16514 w 42410"/>
              <a:gd name="connsiteY4" fmla="*/ 38949 h 53079"/>
              <a:gd name="connsiteX5" fmla="*/ 15846 w 42410"/>
              <a:gd name="connsiteY5" fmla="*/ 37209 h 53079"/>
              <a:gd name="connsiteX6" fmla="*/ 28863 w 42410"/>
              <a:gd name="connsiteY6" fmla="*/ 34610 h 53079"/>
              <a:gd name="connsiteX7" fmla="*/ 28596 w 42410"/>
              <a:gd name="connsiteY7" fmla="*/ 36519 h 53079"/>
              <a:gd name="connsiteX8" fmla="*/ 34165 w 42410"/>
              <a:gd name="connsiteY8" fmla="*/ 22813 h 53079"/>
              <a:gd name="connsiteX9" fmla="*/ 37416 w 42410"/>
              <a:gd name="connsiteY9" fmla="*/ 29949 h 53079"/>
              <a:gd name="connsiteX10" fmla="*/ 41082 w 42410"/>
              <a:gd name="connsiteY10" fmla="*/ 16281 h 53079"/>
              <a:gd name="connsiteX11" fmla="*/ 40386 w 42410"/>
              <a:gd name="connsiteY11" fmla="*/ 17889 h 53079"/>
              <a:gd name="connsiteX12" fmla="*/ 35428 w 42410"/>
              <a:gd name="connsiteY12" fmla="*/ 11691 h 53079"/>
              <a:gd name="connsiteX13" fmla="*/ 35278 w 42410"/>
              <a:gd name="connsiteY13" fmla="*/ 12421 h 53079"/>
              <a:gd name="connsiteX14" fmla="*/ 29114 w 42410"/>
              <a:gd name="connsiteY14" fmla="*/ 3811 h 53079"/>
              <a:gd name="connsiteX15" fmla="*/ 29856 w 42410"/>
              <a:gd name="connsiteY15" fmla="*/ 2199 h 53079"/>
              <a:gd name="connsiteX16" fmla="*/ 22177 w 42410"/>
              <a:gd name="connsiteY16" fmla="*/ 4579 h 53079"/>
              <a:gd name="connsiteX17" fmla="*/ 22536 w 42410"/>
              <a:gd name="connsiteY17" fmla="*/ 3189 h 53079"/>
              <a:gd name="connsiteX18" fmla="*/ 14036 w 42410"/>
              <a:gd name="connsiteY18" fmla="*/ 5051 h 53079"/>
              <a:gd name="connsiteX19" fmla="*/ 15336 w 42410"/>
              <a:gd name="connsiteY19" fmla="*/ 6399 h 53079"/>
              <a:gd name="connsiteX20" fmla="*/ 4163 w 42410"/>
              <a:gd name="connsiteY20" fmla="*/ 15648 h 53079"/>
              <a:gd name="connsiteX21" fmla="*/ 3936 w 42410"/>
              <a:gd name="connsiteY21" fmla="*/ 14229 h 53079"/>
              <a:gd name="connsiteX0" fmla="*/ 3936 w 42410"/>
              <a:gd name="connsiteY0" fmla="*/ 14229 h 53079"/>
              <a:gd name="connsiteX1" fmla="*/ 5659 w 42410"/>
              <a:gd name="connsiteY1" fmla="*/ 6766 h 53079"/>
              <a:gd name="connsiteX2" fmla="*/ 14041 w 42410"/>
              <a:gd name="connsiteY2" fmla="*/ 5061 h 53079"/>
              <a:gd name="connsiteX3" fmla="*/ 22492 w 42410"/>
              <a:gd name="connsiteY3" fmla="*/ 3291 h 53079"/>
              <a:gd name="connsiteX4" fmla="*/ 25785 w 42410"/>
              <a:gd name="connsiteY4" fmla="*/ 59 h 53079"/>
              <a:gd name="connsiteX5" fmla="*/ 29869 w 42410"/>
              <a:gd name="connsiteY5" fmla="*/ 2340 h 53079"/>
              <a:gd name="connsiteX6" fmla="*/ 33619 w 42410"/>
              <a:gd name="connsiteY6" fmla="*/ 7311 h 53079"/>
              <a:gd name="connsiteX7" fmla="*/ 36249 w 42410"/>
              <a:gd name="connsiteY7" fmla="*/ 14154 h 53079"/>
              <a:gd name="connsiteX8" fmla="*/ 40439 w 42410"/>
              <a:gd name="connsiteY8" fmla="*/ 15337 h 53079"/>
              <a:gd name="connsiteX9" fmla="*/ 41854 w 42410"/>
              <a:gd name="connsiteY9" fmla="*/ 15319 h 53079"/>
              <a:gd name="connsiteX10" fmla="*/ 41247 w 42410"/>
              <a:gd name="connsiteY10" fmla="*/ 22647 h 53079"/>
              <a:gd name="connsiteX11" fmla="*/ 37741 w 42410"/>
              <a:gd name="connsiteY11" fmla="*/ 26576 h 53079"/>
              <a:gd name="connsiteX12" fmla="*/ 37440 w 42410"/>
              <a:gd name="connsiteY12" fmla="*/ 30063 h 53079"/>
              <a:gd name="connsiteX13" fmla="*/ 35431 w 42410"/>
              <a:gd name="connsiteY13" fmla="*/ 35960 h 53079"/>
              <a:gd name="connsiteX14" fmla="*/ 28591 w 42410"/>
              <a:gd name="connsiteY14" fmla="*/ 36674 h 53079"/>
              <a:gd name="connsiteX15" fmla="*/ 23703 w 42410"/>
              <a:gd name="connsiteY15" fmla="*/ 42965 h 53079"/>
              <a:gd name="connsiteX16" fmla="*/ 16516 w 42410"/>
              <a:gd name="connsiteY16" fmla="*/ 39125 h 53079"/>
              <a:gd name="connsiteX17" fmla="*/ 5840 w 42410"/>
              <a:gd name="connsiteY17" fmla="*/ 35331 h 53079"/>
              <a:gd name="connsiteX18" fmla="*/ 1146 w 42410"/>
              <a:gd name="connsiteY18" fmla="*/ 31109 h 53079"/>
              <a:gd name="connsiteX19" fmla="*/ 2149 w 42410"/>
              <a:gd name="connsiteY19" fmla="*/ 25410 h 53079"/>
              <a:gd name="connsiteX20" fmla="*/ 31 w 42410"/>
              <a:gd name="connsiteY20" fmla="*/ 19563 h 53079"/>
              <a:gd name="connsiteX21" fmla="*/ 3899 w 42410"/>
              <a:gd name="connsiteY21" fmla="*/ 14366 h 53079"/>
              <a:gd name="connsiteX22" fmla="*/ 3936 w 42410"/>
              <a:gd name="connsiteY22" fmla="*/ 14229 h 53079"/>
              <a:gd name="connsiteX0" fmla="*/ 857397 w 5429003"/>
              <a:gd name="connsiteY0" fmla="*/ 2806244 h 2871155"/>
              <a:gd name="connsiteX1" fmla="*/ 792486 w 5429003"/>
              <a:gd name="connsiteY1" fmla="*/ 2871155 h 2871155"/>
              <a:gd name="connsiteX2" fmla="*/ 727575 w 5429003"/>
              <a:gd name="connsiteY2" fmla="*/ 2806244 h 2871155"/>
              <a:gd name="connsiteX3" fmla="*/ 792486 w 5429003"/>
              <a:gd name="connsiteY3" fmla="*/ 2741333 h 2871155"/>
              <a:gd name="connsiteX4" fmla="*/ 857397 w 5429003"/>
              <a:gd name="connsiteY4" fmla="*/ 2806244 h 2871155"/>
              <a:gd name="connsiteX0" fmla="*/ 1130836 w 5429003"/>
              <a:gd name="connsiteY0" fmla="*/ 2632701 h 2871155"/>
              <a:gd name="connsiteX1" fmla="*/ 1001014 w 5429003"/>
              <a:gd name="connsiteY1" fmla="*/ 2762523 h 2871155"/>
              <a:gd name="connsiteX2" fmla="*/ 871192 w 5429003"/>
              <a:gd name="connsiteY2" fmla="*/ 2632701 h 2871155"/>
              <a:gd name="connsiteX3" fmla="*/ 1001014 w 5429003"/>
              <a:gd name="connsiteY3" fmla="*/ 2502879 h 2871155"/>
              <a:gd name="connsiteX4" fmla="*/ 1130836 w 5429003"/>
              <a:gd name="connsiteY4" fmla="*/ 2632701 h 2871155"/>
              <a:gd name="connsiteX0" fmla="*/ 1504062 w 5429003"/>
              <a:gd name="connsiteY0" fmla="*/ 2376112 h 2871155"/>
              <a:gd name="connsiteX1" fmla="*/ 1309329 w 5429003"/>
              <a:gd name="connsiteY1" fmla="*/ 2570845 h 2871155"/>
              <a:gd name="connsiteX2" fmla="*/ 1114596 w 5429003"/>
              <a:gd name="connsiteY2" fmla="*/ 2376112 h 2871155"/>
              <a:gd name="connsiteX3" fmla="*/ 1309329 w 5429003"/>
              <a:gd name="connsiteY3" fmla="*/ 2181379 h 2871155"/>
              <a:gd name="connsiteX4" fmla="*/ 1504062 w 5429003"/>
              <a:gd name="connsiteY4" fmla="*/ 2376112 h 2871155"/>
              <a:gd name="connsiteX0" fmla="*/ 4729 w 42410"/>
              <a:gd name="connsiteY0" fmla="*/ 26036 h 53079"/>
              <a:gd name="connsiteX1" fmla="*/ 2196 w 42410"/>
              <a:gd name="connsiteY1" fmla="*/ 25239 h 53079"/>
              <a:gd name="connsiteX2" fmla="*/ 6964 w 42410"/>
              <a:gd name="connsiteY2" fmla="*/ 34758 h 53079"/>
              <a:gd name="connsiteX3" fmla="*/ 5856 w 42410"/>
              <a:gd name="connsiteY3" fmla="*/ 35139 h 53079"/>
              <a:gd name="connsiteX4" fmla="*/ 16514 w 42410"/>
              <a:gd name="connsiteY4" fmla="*/ 38949 h 53079"/>
              <a:gd name="connsiteX5" fmla="*/ 15846 w 42410"/>
              <a:gd name="connsiteY5" fmla="*/ 37209 h 53079"/>
              <a:gd name="connsiteX6" fmla="*/ 28863 w 42410"/>
              <a:gd name="connsiteY6" fmla="*/ 34610 h 53079"/>
              <a:gd name="connsiteX7" fmla="*/ 28596 w 42410"/>
              <a:gd name="connsiteY7" fmla="*/ 36519 h 53079"/>
              <a:gd name="connsiteX8" fmla="*/ 34165 w 42410"/>
              <a:gd name="connsiteY8" fmla="*/ 22813 h 53079"/>
              <a:gd name="connsiteX9" fmla="*/ 37416 w 42410"/>
              <a:gd name="connsiteY9" fmla="*/ 29949 h 53079"/>
              <a:gd name="connsiteX10" fmla="*/ 41082 w 42410"/>
              <a:gd name="connsiteY10" fmla="*/ 16281 h 53079"/>
              <a:gd name="connsiteX11" fmla="*/ 40386 w 42410"/>
              <a:gd name="connsiteY11" fmla="*/ 17889 h 53079"/>
              <a:gd name="connsiteX12" fmla="*/ 35428 w 42410"/>
              <a:gd name="connsiteY12" fmla="*/ 11691 h 53079"/>
              <a:gd name="connsiteX13" fmla="*/ 35278 w 42410"/>
              <a:gd name="connsiteY13" fmla="*/ 12421 h 53079"/>
              <a:gd name="connsiteX14" fmla="*/ 27234 w 42410"/>
              <a:gd name="connsiteY14" fmla="*/ 12886 h 53079"/>
              <a:gd name="connsiteX15" fmla="*/ 29856 w 42410"/>
              <a:gd name="connsiteY15" fmla="*/ 2199 h 53079"/>
              <a:gd name="connsiteX16" fmla="*/ 22177 w 42410"/>
              <a:gd name="connsiteY16" fmla="*/ 4579 h 53079"/>
              <a:gd name="connsiteX17" fmla="*/ 22536 w 42410"/>
              <a:gd name="connsiteY17" fmla="*/ 3189 h 53079"/>
              <a:gd name="connsiteX18" fmla="*/ 14036 w 42410"/>
              <a:gd name="connsiteY18" fmla="*/ 5051 h 53079"/>
              <a:gd name="connsiteX19" fmla="*/ 15336 w 42410"/>
              <a:gd name="connsiteY19" fmla="*/ 6399 h 53079"/>
              <a:gd name="connsiteX20" fmla="*/ 4163 w 42410"/>
              <a:gd name="connsiteY20" fmla="*/ 15648 h 53079"/>
              <a:gd name="connsiteX21" fmla="*/ 3936 w 42410"/>
              <a:gd name="connsiteY21" fmla="*/ 14229 h 53079"/>
              <a:gd name="connsiteX0" fmla="*/ 3936 w 42410"/>
              <a:gd name="connsiteY0" fmla="*/ 14229 h 53079"/>
              <a:gd name="connsiteX1" fmla="*/ 5659 w 42410"/>
              <a:gd name="connsiteY1" fmla="*/ 6766 h 53079"/>
              <a:gd name="connsiteX2" fmla="*/ 14041 w 42410"/>
              <a:gd name="connsiteY2" fmla="*/ 5061 h 53079"/>
              <a:gd name="connsiteX3" fmla="*/ 22492 w 42410"/>
              <a:gd name="connsiteY3" fmla="*/ 3291 h 53079"/>
              <a:gd name="connsiteX4" fmla="*/ 25785 w 42410"/>
              <a:gd name="connsiteY4" fmla="*/ 59 h 53079"/>
              <a:gd name="connsiteX5" fmla="*/ 29869 w 42410"/>
              <a:gd name="connsiteY5" fmla="*/ 2340 h 53079"/>
              <a:gd name="connsiteX6" fmla="*/ 33619 w 42410"/>
              <a:gd name="connsiteY6" fmla="*/ 7311 h 53079"/>
              <a:gd name="connsiteX7" fmla="*/ 36249 w 42410"/>
              <a:gd name="connsiteY7" fmla="*/ 14154 h 53079"/>
              <a:gd name="connsiteX8" fmla="*/ 40439 w 42410"/>
              <a:gd name="connsiteY8" fmla="*/ 15337 h 53079"/>
              <a:gd name="connsiteX9" fmla="*/ 41854 w 42410"/>
              <a:gd name="connsiteY9" fmla="*/ 15319 h 53079"/>
              <a:gd name="connsiteX10" fmla="*/ 41247 w 42410"/>
              <a:gd name="connsiteY10" fmla="*/ 22647 h 53079"/>
              <a:gd name="connsiteX11" fmla="*/ 37741 w 42410"/>
              <a:gd name="connsiteY11" fmla="*/ 26576 h 53079"/>
              <a:gd name="connsiteX12" fmla="*/ 37440 w 42410"/>
              <a:gd name="connsiteY12" fmla="*/ 30063 h 53079"/>
              <a:gd name="connsiteX13" fmla="*/ 35431 w 42410"/>
              <a:gd name="connsiteY13" fmla="*/ 35960 h 53079"/>
              <a:gd name="connsiteX14" fmla="*/ 28591 w 42410"/>
              <a:gd name="connsiteY14" fmla="*/ 36674 h 53079"/>
              <a:gd name="connsiteX15" fmla="*/ 23703 w 42410"/>
              <a:gd name="connsiteY15" fmla="*/ 42965 h 53079"/>
              <a:gd name="connsiteX16" fmla="*/ 16516 w 42410"/>
              <a:gd name="connsiteY16" fmla="*/ 39125 h 53079"/>
              <a:gd name="connsiteX17" fmla="*/ 5840 w 42410"/>
              <a:gd name="connsiteY17" fmla="*/ 35331 h 53079"/>
              <a:gd name="connsiteX18" fmla="*/ 1146 w 42410"/>
              <a:gd name="connsiteY18" fmla="*/ 31109 h 53079"/>
              <a:gd name="connsiteX19" fmla="*/ 2149 w 42410"/>
              <a:gd name="connsiteY19" fmla="*/ 25410 h 53079"/>
              <a:gd name="connsiteX20" fmla="*/ 31 w 42410"/>
              <a:gd name="connsiteY20" fmla="*/ 19563 h 53079"/>
              <a:gd name="connsiteX21" fmla="*/ 3899 w 42410"/>
              <a:gd name="connsiteY21" fmla="*/ 14366 h 53079"/>
              <a:gd name="connsiteX22" fmla="*/ 3936 w 42410"/>
              <a:gd name="connsiteY22" fmla="*/ 14229 h 53079"/>
              <a:gd name="connsiteX0" fmla="*/ 857397 w 5429003"/>
              <a:gd name="connsiteY0" fmla="*/ 2806244 h 2871155"/>
              <a:gd name="connsiteX1" fmla="*/ 792486 w 5429003"/>
              <a:gd name="connsiteY1" fmla="*/ 2871155 h 2871155"/>
              <a:gd name="connsiteX2" fmla="*/ 727575 w 5429003"/>
              <a:gd name="connsiteY2" fmla="*/ 2806244 h 2871155"/>
              <a:gd name="connsiteX3" fmla="*/ 792486 w 5429003"/>
              <a:gd name="connsiteY3" fmla="*/ 2741333 h 2871155"/>
              <a:gd name="connsiteX4" fmla="*/ 857397 w 5429003"/>
              <a:gd name="connsiteY4" fmla="*/ 2806244 h 2871155"/>
              <a:gd name="connsiteX0" fmla="*/ 1130836 w 5429003"/>
              <a:gd name="connsiteY0" fmla="*/ 2632701 h 2871155"/>
              <a:gd name="connsiteX1" fmla="*/ 1001014 w 5429003"/>
              <a:gd name="connsiteY1" fmla="*/ 2762523 h 2871155"/>
              <a:gd name="connsiteX2" fmla="*/ 871192 w 5429003"/>
              <a:gd name="connsiteY2" fmla="*/ 2632701 h 2871155"/>
              <a:gd name="connsiteX3" fmla="*/ 1001014 w 5429003"/>
              <a:gd name="connsiteY3" fmla="*/ 2502879 h 2871155"/>
              <a:gd name="connsiteX4" fmla="*/ 1130836 w 5429003"/>
              <a:gd name="connsiteY4" fmla="*/ 2632701 h 2871155"/>
              <a:gd name="connsiteX0" fmla="*/ 1504062 w 5429003"/>
              <a:gd name="connsiteY0" fmla="*/ 2376112 h 2871155"/>
              <a:gd name="connsiteX1" fmla="*/ 1309329 w 5429003"/>
              <a:gd name="connsiteY1" fmla="*/ 2570845 h 2871155"/>
              <a:gd name="connsiteX2" fmla="*/ 1114596 w 5429003"/>
              <a:gd name="connsiteY2" fmla="*/ 2376112 h 2871155"/>
              <a:gd name="connsiteX3" fmla="*/ 1309329 w 5429003"/>
              <a:gd name="connsiteY3" fmla="*/ 2181379 h 2871155"/>
              <a:gd name="connsiteX4" fmla="*/ 1504062 w 5429003"/>
              <a:gd name="connsiteY4" fmla="*/ 2376112 h 2871155"/>
              <a:gd name="connsiteX0" fmla="*/ 4729 w 42410"/>
              <a:gd name="connsiteY0" fmla="*/ 26036 h 53079"/>
              <a:gd name="connsiteX1" fmla="*/ 2196 w 42410"/>
              <a:gd name="connsiteY1" fmla="*/ 25239 h 53079"/>
              <a:gd name="connsiteX2" fmla="*/ 6964 w 42410"/>
              <a:gd name="connsiteY2" fmla="*/ 34758 h 53079"/>
              <a:gd name="connsiteX3" fmla="*/ 5856 w 42410"/>
              <a:gd name="connsiteY3" fmla="*/ 35139 h 53079"/>
              <a:gd name="connsiteX4" fmla="*/ 16514 w 42410"/>
              <a:gd name="connsiteY4" fmla="*/ 38949 h 53079"/>
              <a:gd name="connsiteX5" fmla="*/ 15846 w 42410"/>
              <a:gd name="connsiteY5" fmla="*/ 37209 h 53079"/>
              <a:gd name="connsiteX6" fmla="*/ 28863 w 42410"/>
              <a:gd name="connsiteY6" fmla="*/ 34610 h 53079"/>
              <a:gd name="connsiteX7" fmla="*/ 28596 w 42410"/>
              <a:gd name="connsiteY7" fmla="*/ 36519 h 53079"/>
              <a:gd name="connsiteX8" fmla="*/ 34165 w 42410"/>
              <a:gd name="connsiteY8" fmla="*/ 22813 h 53079"/>
              <a:gd name="connsiteX9" fmla="*/ 37416 w 42410"/>
              <a:gd name="connsiteY9" fmla="*/ 29949 h 53079"/>
              <a:gd name="connsiteX10" fmla="*/ 41082 w 42410"/>
              <a:gd name="connsiteY10" fmla="*/ 16281 h 53079"/>
              <a:gd name="connsiteX11" fmla="*/ 40386 w 42410"/>
              <a:gd name="connsiteY11" fmla="*/ 17889 h 53079"/>
              <a:gd name="connsiteX12" fmla="*/ 35428 w 42410"/>
              <a:gd name="connsiteY12" fmla="*/ 11691 h 53079"/>
              <a:gd name="connsiteX13" fmla="*/ 35278 w 42410"/>
              <a:gd name="connsiteY13" fmla="*/ 12421 h 53079"/>
              <a:gd name="connsiteX14" fmla="*/ 27234 w 42410"/>
              <a:gd name="connsiteY14" fmla="*/ 12886 h 53079"/>
              <a:gd name="connsiteX15" fmla="*/ 28127 w 42410"/>
              <a:gd name="connsiteY15" fmla="*/ 11274 h 53079"/>
              <a:gd name="connsiteX16" fmla="*/ 22177 w 42410"/>
              <a:gd name="connsiteY16" fmla="*/ 4579 h 53079"/>
              <a:gd name="connsiteX17" fmla="*/ 22536 w 42410"/>
              <a:gd name="connsiteY17" fmla="*/ 3189 h 53079"/>
              <a:gd name="connsiteX18" fmla="*/ 14036 w 42410"/>
              <a:gd name="connsiteY18" fmla="*/ 5051 h 53079"/>
              <a:gd name="connsiteX19" fmla="*/ 15336 w 42410"/>
              <a:gd name="connsiteY19" fmla="*/ 6399 h 53079"/>
              <a:gd name="connsiteX20" fmla="*/ 4163 w 42410"/>
              <a:gd name="connsiteY20" fmla="*/ 15648 h 53079"/>
              <a:gd name="connsiteX21" fmla="*/ 3936 w 42410"/>
              <a:gd name="connsiteY21" fmla="*/ 14229 h 53079"/>
              <a:gd name="connsiteX0" fmla="*/ 3936 w 42410"/>
              <a:gd name="connsiteY0" fmla="*/ 14602 h 53452"/>
              <a:gd name="connsiteX1" fmla="*/ 5659 w 42410"/>
              <a:gd name="connsiteY1" fmla="*/ 7139 h 53452"/>
              <a:gd name="connsiteX2" fmla="*/ 14041 w 42410"/>
              <a:gd name="connsiteY2" fmla="*/ 5434 h 53452"/>
              <a:gd name="connsiteX3" fmla="*/ 22492 w 42410"/>
              <a:gd name="connsiteY3" fmla="*/ 3664 h 53452"/>
              <a:gd name="connsiteX4" fmla="*/ 25785 w 42410"/>
              <a:gd name="connsiteY4" fmla="*/ 432 h 53452"/>
              <a:gd name="connsiteX5" fmla="*/ 27613 w 42410"/>
              <a:gd name="connsiteY5" fmla="*/ 13034 h 53452"/>
              <a:gd name="connsiteX6" fmla="*/ 33619 w 42410"/>
              <a:gd name="connsiteY6" fmla="*/ 7684 h 53452"/>
              <a:gd name="connsiteX7" fmla="*/ 36249 w 42410"/>
              <a:gd name="connsiteY7" fmla="*/ 14527 h 53452"/>
              <a:gd name="connsiteX8" fmla="*/ 40439 w 42410"/>
              <a:gd name="connsiteY8" fmla="*/ 15710 h 53452"/>
              <a:gd name="connsiteX9" fmla="*/ 41854 w 42410"/>
              <a:gd name="connsiteY9" fmla="*/ 15692 h 53452"/>
              <a:gd name="connsiteX10" fmla="*/ 41247 w 42410"/>
              <a:gd name="connsiteY10" fmla="*/ 23020 h 53452"/>
              <a:gd name="connsiteX11" fmla="*/ 37741 w 42410"/>
              <a:gd name="connsiteY11" fmla="*/ 26949 h 53452"/>
              <a:gd name="connsiteX12" fmla="*/ 37440 w 42410"/>
              <a:gd name="connsiteY12" fmla="*/ 30436 h 53452"/>
              <a:gd name="connsiteX13" fmla="*/ 35431 w 42410"/>
              <a:gd name="connsiteY13" fmla="*/ 36333 h 53452"/>
              <a:gd name="connsiteX14" fmla="*/ 28591 w 42410"/>
              <a:gd name="connsiteY14" fmla="*/ 37047 h 53452"/>
              <a:gd name="connsiteX15" fmla="*/ 23703 w 42410"/>
              <a:gd name="connsiteY15" fmla="*/ 43338 h 53452"/>
              <a:gd name="connsiteX16" fmla="*/ 16516 w 42410"/>
              <a:gd name="connsiteY16" fmla="*/ 39498 h 53452"/>
              <a:gd name="connsiteX17" fmla="*/ 5840 w 42410"/>
              <a:gd name="connsiteY17" fmla="*/ 35704 h 53452"/>
              <a:gd name="connsiteX18" fmla="*/ 1146 w 42410"/>
              <a:gd name="connsiteY18" fmla="*/ 31482 h 53452"/>
              <a:gd name="connsiteX19" fmla="*/ 2149 w 42410"/>
              <a:gd name="connsiteY19" fmla="*/ 25783 h 53452"/>
              <a:gd name="connsiteX20" fmla="*/ 31 w 42410"/>
              <a:gd name="connsiteY20" fmla="*/ 19936 h 53452"/>
              <a:gd name="connsiteX21" fmla="*/ 3899 w 42410"/>
              <a:gd name="connsiteY21" fmla="*/ 14739 h 53452"/>
              <a:gd name="connsiteX22" fmla="*/ 3936 w 42410"/>
              <a:gd name="connsiteY22" fmla="*/ 14602 h 53452"/>
              <a:gd name="connsiteX0" fmla="*/ 857397 w 5429003"/>
              <a:gd name="connsiteY0" fmla="*/ 2826420 h 2891331"/>
              <a:gd name="connsiteX1" fmla="*/ 792486 w 5429003"/>
              <a:gd name="connsiteY1" fmla="*/ 2891331 h 2891331"/>
              <a:gd name="connsiteX2" fmla="*/ 727575 w 5429003"/>
              <a:gd name="connsiteY2" fmla="*/ 2826420 h 2891331"/>
              <a:gd name="connsiteX3" fmla="*/ 792486 w 5429003"/>
              <a:gd name="connsiteY3" fmla="*/ 2761509 h 2891331"/>
              <a:gd name="connsiteX4" fmla="*/ 857397 w 5429003"/>
              <a:gd name="connsiteY4" fmla="*/ 2826420 h 2891331"/>
              <a:gd name="connsiteX0" fmla="*/ 1130836 w 5429003"/>
              <a:gd name="connsiteY0" fmla="*/ 2652877 h 2891331"/>
              <a:gd name="connsiteX1" fmla="*/ 1001014 w 5429003"/>
              <a:gd name="connsiteY1" fmla="*/ 2782699 h 2891331"/>
              <a:gd name="connsiteX2" fmla="*/ 871192 w 5429003"/>
              <a:gd name="connsiteY2" fmla="*/ 2652877 h 2891331"/>
              <a:gd name="connsiteX3" fmla="*/ 1001014 w 5429003"/>
              <a:gd name="connsiteY3" fmla="*/ 2523055 h 2891331"/>
              <a:gd name="connsiteX4" fmla="*/ 1130836 w 5429003"/>
              <a:gd name="connsiteY4" fmla="*/ 2652877 h 2891331"/>
              <a:gd name="connsiteX0" fmla="*/ 1504062 w 5429003"/>
              <a:gd name="connsiteY0" fmla="*/ 2396288 h 2891331"/>
              <a:gd name="connsiteX1" fmla="*/ 1309329 w 5429003"/>
              <a:gd name="connsiteY1" fmla="*/ 2591021 h 2891331"/>
              <a:gd name="connsiteX2" fmla="*/ 1114596 w 5429003"/>
              <a:gd name="connsiteY2" fmla="*/ 2396288 h 2891331"/>
              <a:gd name="connsiteX3" fmla="*/ 1309329 w 5429003"/>
              <a:gd name="connsiteY3" fmla="*/ 2201555 h 2891331"/>
              <a:gd name="connsiteX4" fmla="*/ 1504062 w 5429003"/>
              <a:gd name="connsiteY4" fmla="*/ 2396288 h 2891331"/>
              <a:gd name="connsiteX0" fmla="*/ 4729 w 42410"/>
              <a:gd name="connsiteY0" fmla="*/ 26409 h 53452"/>
              <a:gd name="connsiteX1" fmla="*/ 2196 w 42410"/>
              <a:gd name="connsiteY1" fmla="*/ 25612 h 53452"/>
              <a:gd name="connsiteX2" fmla="*/ 6964 w 42410"/>
              <a:gd name="connsiteY2" fmla="*/ 35131 h 53452"/>
              <a:gd name="connsiteX3" fmla="*/ 5856 w 42410"/>
              <a:gd name="connsiteY3" fmla="*/ 35512 h 53452"/>
              <a:gd name="connsiteX4" fmla="*/ 16514 w 42410"/>
              <a:gd name="connsiteY4" fmla="*/ 39322 h 53452"/>
              <a:gd name="connsiteX5" fmla="*/ 15846 w 42410"/>
              <a:gd name="connsiteY5" fmla="*/ 37582 h 53452"/>
              <a:gd name="connsiteX6" fmla="*/ 28863 w 42410"/>
              <a:gd name="connsiteY6" fmla="*/ 34983 h 53452"/>
              <a:gd name="connsiteX7" fmla="*/ 28596 w 42410"/>
              <a:gd name="connsiteY7" fmla="*/ 36892 h 53452"/>
              <a:gd name="connsiteX8" fmla="*/ 34165 w 42410"/>
              <a:gd name="connsiteY8" fmla="*/ 23186 h 53452"/>
              <a:gd name="connsiteX9" fmla="*/ 37416 w 42410"/>
              <a:gd name="connsiteY9" fmla="*/ 30322 h 53452"/>
              <a:gd name="connsiteX10" fmla="*/ 41082 w 42410"/>
              <a:gd name="connsiteY10" fmla="*/ 16654 h 53452"/>
              <a:gd name="connsiteX11" fmla="*/ 40386 w 42410"/>
              <a:gd name="connsiteY11" fmla="*/ 18262 h 53452"/>
              <a:gd name="connsiteX12" fmla="*/ 35428 w 42410"/>
              <a:gd name="connsiteY12" fmla="*/ 12064 h 53452"/>
              <a:gd name="connsiteX13" fmla="*/ 35278 w 42410"/>
              <a:gd name="connsiteY13" fmla="*/ 12794 h 53452"/>
              <a:gd name="connsiteX14" fmla="*/ 27234 w 42410"/>
              <a:gd name="connsiteY14" fmla="*/ 13259 h 53452"/>
              <a:gd name="connsiteX15" fmla="*/ 28127 w 42410"/>
              <a:gd name="connsiteY15" fmla="*/ 11647 h 53452"/>
              <a:gd name="connsiteX16" fmla="*/ 22177 w 42410"/>
              <a:gd name="connsiteY16" fmla="*/ 4952 h 53452"/>
              <a:gd name="connsiteX17" fmla="*/ 22536 w 42410"/>
              <a:gd name="connsiteY17" fmla="*/ 3562 h 53452"/>
              <a:gd name="connsiteX18" fmla="*/ 14036 w 42410"/>
              <a:gd name="connsiteY18" fmla="*/ 5424 h 53452"/>
              <a:gd name="connsiteX19" fmla="*/ 15336 w 42410"/>
              <a:gd name="connsiteY19" fmla="*/ 6772 h 53452"/>
              <a:gd name="connsiteX20" fmla="*/ 4163 w 42410"/>
              <a:gd name="connsiteY20" fmla="*/ 16021 h 53452"/>
              <a:gd name="connsiteX21" fmla="*/ 3936 w 42410"/>
              <a:gd name="connsiteY21" fmla="*/ 14602 h 53452"/>
              <a:gd name="connsiteX0" fmla="*/ 3936 w 42410"/>
              <a:gd name="connsiteY0" fmla="*/ 14602 h 53452"/>
              <a:gd name="connsiteX1" fmla="*/ 5659 w 42410"/>
              <a:gd name="connsiteY1" fmla="*/ 7139 h 53452"/>
              <a:gd name="connsiteX2" fmla="*/ 14041 w 42410"/>
              <a:gd name="connsiteY2" fmla="*/ 5434 h 53452"/>
              <a:gd name="connsiteX3" fmla="*/ 22492 w 42410"/>
              <a:gd name="connsiteY3" fmla="*/ 3664 h 53452"/>
              <a:gd name="connsiteX4" fmla="*/ 25785 w 42410"/>
              <a:gd name="connsiteY4" fmla="*/ 432 h 53452"/>
              <a:gd name="connsiteX5" fmla="*/ 27613 w 42410"/>
              <a:gd name="connsiteY5" fmla="*/ 13034 h 53452"/>
              <a:gd name="connsiteX6" fmla="*/ 32491 w 42410"/>
              <a:gd name="connsiteY6" fmla="*/ 13556 h 53452"/>
              <a:gd name="connsiteX7" fmla="*/ 36249 w 42410"/>
              <a:gd name="connsiteY7" fmla="*/ 14527 h 53452"/>
              <a:gd name="connsiteX8" fmla="*/ 40439 w 42410"/>
              <a:gd name="connsiteY8" fmla="*/ 15710 h 53452"/>
              <a:gd name="connsiteX9" fmla="*/ 41854 w 42410"/>
              <a:gd name="connsiteY9" fmla="*/ 15692 h 53452"/>
              <a:gd name="connsiteX10" fmla="*/ 41247 w 42410"/>
              <a:gd name="connsiteY10" fmla="*/ 23020 h 53452"/>
              <a:gd name="connsiteX11" fmla="*/ 37741 w 42410"/>
              <a:gd name="connsiteY11" fmla="*/ 26949 h 53452"/>
              <a:gd name="connsiteX12" fmla="*/ 37440 w 42410"/>
              <a:gd name="connsiteY12" fmla="*/ 30436 h 53452"/>
              <a:gd name="connsiteX13" fmla="*/ 35431 w 42410"/>
              <a:gd name="connsiteY13" fmla="*/ 36333 h 53452"/>
              <a:gd name="connsiteX14" fmla="*/ 28591 w 42410"/>
              <a:gd name="connsiteY14" fmla="*/ 37047 h 53452"/>
              <a:gd name="connsiteX15" fmla="*/ 23703 w 42410"/>
              <a:gd name="connsiteY15" fmla="*/ 43338 h 53452"/>
              <a:gd name="connsiteX16" fmla="*/ 16516 w 42410"/>
              <a:gd name="connsiteY16" fmla="*/ 39498 h 53452"/>
              <a:gd name="connsiteX17" fmla="*/ 5840 w 42410"/>
              <a:gd name="connsiteY17" fmla="*/ 35704 h 53452"/>
              <a:gd name="connsiteX18" fmla="*/ 1146 w 42410"/>
              <a:gd name="connsiteY18" fmla="*/ 31482 h 53452"/>
              <a:gd name="connsiteX19" fmla="*/ 2149 w 42410"/>
              <a:gd name="connsiteY19" fmla="*/ 25783 h 53452"/>
              <a:gd name="connsiteX20" fmla="*/ 31 w 42410"/>
              <a:gd name="connsiteY20" fmla="*/ 19936 h 53452"/>
              <a:gd name="connsiteX21" fmla="*/ 3899 w 42410"/>
              <a:gd name="connsiteY21" fmla="*/ 14739 h 53452"/>
              <a:gd name="connsiteX22" fmla="*/ 3936 w 42410"/>
              <a:gd name="connsiteY22" fmla="*/ 14602 h 53452"/>
              <a:gd name="connsiteX0" fmla="*/ 857397 w 5429003"/>
              <a:gd name="connsiteY0" fmla="*/ 2826420 h 2891331"/>
              <a:gd name="connsiteX1" fmla="*/ 792486 w 5429003"/>
              <a:gd name="connsiteY1" fmla="*/ 2891331 h 2891331"/>
              <a:gd name="connsiteX2" fmla="*/ 727575 w 5429003"/>
              <a:gd name="connsiteY2" fmla="*/ 2826420 h 2891331"/>
              <a:gd name="connsiteX3" fmla="*/ 792486 w 5429003"/>
              <a:gd name="connsiteY3" fmla="*/ 2761509 h 2891331"/>
              <a:gd name="connsiteX4" fmla="*/ 857397 w 5429003"/>
              <a:gd name="connsiteY4" fmla="*/ 2826420 h 2891331"/>
              <a:gd name="connsiteX0" fmla="*/ 1130836 w 5429003"/>
              <a:gd name="connsiteY0" fmla="*/ 2652877 h 2891331"/>
              <a:gd name="connsiteX1" fmla="*/ 1001014 w 5429003"/>
              <a:gd name="connsiteY1" fmla="*/ 2782699 h 2891331"/>
              <a:gd name="connsiteX2" fmla="*/ 871192 w 5429003"/>
              <a:gd name="connsiteY2" fmla="*/ 2652877 h 2891331"/>
              <a:gd name="connsiteX3" fmla="*/ 1001014 w 5429003"/>
              <a:gd name="connsiteY3" fmla="*/ 2523055 h 2891331"/>
              <a:gd name="connsiteX4" fmla="*/ 1130836 w 5429003"/>
              <a:gd name="connsiteY4" fmla="*/ 2652877 h 2891331"/>
              <a:gd name="connsiteX0" fmla="*/ 1504062 w 5429003"/>
              <a:gd name="connsiteY0" fmla="*/ 2396288 h 2891331"/>
              <a:gd name="connsiteX1" fmla="*/ 1309329 w 5429003"/>
              <a:gd name="connsiteY1" fmla="*/ 2591021 h 2891331"/>
              <a:gd name="connsiteX2" fmla="*/ 1114596 w 5429003"/>
              <a:gd name="connsiteY2" fmla="*/ 2396288 h 2891331"/>
              <a:gd name="connsiteX3" fmla="*/ 1309329 w 5429003"/>
              <a:gd name="connsiteY3" fmla="*/ 2201555 h 2891331"/>
              <a:gd name="connsiteX4" fmla="*/ 1504062 w 5429003"/>
              <a:gd name="connsiteY4" fmla="*/ 2396288 h 2891331"/>
              <a:gd name="connsiteX0" fmla="*/ 4729 w 42410"/>
              <a:gd name="connsiteY0" fmla="*/ 26409 h 53452"/>
              <a:gd name="connsiteX1" fmla="*/ 2196 w 42410"/>
              <a:gd name="connsiteY1" fmla="*/ 25612 h 53452"/>
              <a:gd name="connsiteX2" fmla="*/ 6964 w 42410"/>
              <a:gd name="connsiteY2" fmla="*/ 35131 h 53452"/>
              <a:gd name="connsiteX3" fmla="*/ 5856 w 42410"/>
              <a:gd name="connsiteY3" fmla="*/ 35512 h 53452"/>
              <a:gd name="connsiteX4" fmla="*/ 16514 w 42410"/>
              <a:gd name="connsiteY4" fmla="*/ 39322 h 53452"/>
              <a:gd name="connsiteX5" fmla="*/ 15846 w 42410"/>
              <a:gd name="connsiteY5" fmla="*/ 37582 h 53452"/>
              <a:gd name="connsiteX6" fmla="*/ 28863 w 42410"/>
              <a:gd name="connsiteY6" fmla="*/ 34983 h 53452"/>
              <a:gd name="connsiteX7" fmla="*/ 28596 w 42410"/>
              <a:gd name="connsiteY7" fmla="*/ 36892 h 53452"/>
              <a:gd name="connsiteX8" fmla="*/ 34165 w 42410"/>
              <a:gd name="connsiteY8" fmla="*/ 23186 h 53452"/>
              <a:gd name="connsiteX9" fmla="*/ 37416 w 42410"/>
              <a:gd name="connsiteY9" fmla="*/ 30322 h 53452"/>
              <a:gd name="connsiteX10" fmla="*/ 41082 w 42410"/>
              <a:gd name="connsiteY10" fmla="*/ 16654 h 53452"/>
              <a:gd name="connsiteX11" fmla="*/ 40386 w 42410"/>
              <a:gd name="connsiteY11" fmla="*/ 18262 h 53452"/>
              <a:gd name="connsiteX12" fmla="*/ 35428 w 42410"/>
              <a:gd name="connsiteY12" fmla="*/ 12064 h 53452"/>
              <a:gd name="connsiteX13" fmla="*/ 35278 w 42410"/>
              <a:gd name="connsiteY13" fmla="*/ 12794 h 53452"/>
              <a:gd name="connsiteX14" fmla="*/ 27234 w 42410"/>
              <a:gd name="connsiteY14" fmla="*/ 13259 h 53452"/>
              <a:gd name="connsiteX15" fmla="*/ 28127 w 42410"/>
              <a:gd name="connsiteY15" fmla="*/ 11647 h 53452"/>
              <a:gd name="connsiteX16" fmla="*/ 22177 w 42410"/>
              <a:gd name="connsiteY16" fmla="*/ 4952 h 53452"/>
              <a:gd name="connsiteX17" fmla="*/ 22536 w 42410"/>
              <a:gd name="connsiteY17" fmla="*/ 3562 h 53452"/>
              <a:gd name="connsiteX18" fmla="*/ 14036 w 42410"/>
              <a:gd name="connsiteY18" fmla="*/ 5424 h 53452"/>
              <a:gd name="connsiteX19" fmla="*/ 15336 w 42410"/>
              <a:gd name="connsiteY19" fmla="*/ 6772 h 53452"/>
              <a:gd name="connsiteX20" fmla="*/ 4163 w 42410"/>
              <a:gd name="connsiteY20" fmla="*/ 16021 h 53452"/>
              <a:gd name="connsiteX21" fmla="*/ 3936 w 42410"/>
              <a:gd name="connsiteY21" fmla="*/ 14602 h 53452"/>
              <a:gd name="connsiteX0" fmla="*/ 3936 w 42410"/>
              <a:gd name="connsiteY0" fmla="*/ 14602 h 53452"/>
              <a:gd name="connsiteX1" fmla="*/ 5659 w 42410"/>
              <a:gd name="connsiteY1" fmla="*/ 7139 h 53452"/>
              <a:gd name="connsiteX2" fmla="*/ 14041 w 42410"/>
              <a:gd name="connsiteY2" fmla="*/ 5434 h 53452"/>
              <a:gd name="connsiteX3" fmla="*/ 22492 w 42410"/>
              <a:gd name="connsiteY3" fmla="*/ 3664 h 53452"/>
              <a:gd name="connsiteX4" fmla="*/ 25785 w 42410"/>
              <a:gd name="connsiteY4" fmla="*/ 432 h 53452"/>
              <a:gd name="connsiteX5" fmla="*/ 27613 w 42410"/>
              <a:gd name="connsiteY5" fmla="*/ 13034 h 53452"/>
              <a:gd name="connsiteX6" fmla="*/ 32566 w 42410"/>
              <a:gd name="connsiteY6" fmla="*/ 12666 h 53452"/>
              <a:gd name="connsiteX7" fmla="*/ 36249 w 42410"/>
              <a:gd name="connsiteY7" fmla="*/ 14527 h 53452"/>
              <a:gd name="connsiteX8" fmla="*/ 40439 w 42410"/>
              <a:gd name="connsiteY8" fmla="*/ 15710 h 53452"/>
              <a:gd name="connsiteX9" fmla="*/ 41854 w 42410"/>
              <a:gd name="connsiteY9" fmla="*/ 15692 h 53452"/>
              <a:gd name="connsiteX10" fmla="*/ 41247 w 42410"/>
              <a:gd name="connsiteY10" fmla="*/ 23020 h 53452"/>
              <a:gd name="connsiteX11" fmla="*/ 37741 w 42410"/>
              <a:gd name="connsiteY11" fmla="*/ 26949 h 53452"/>
              <a:gd name="connsiteX12" fmla="*/ 37440 w 42410"/>
              <a:gd name="connsiteY12" fmla="*/ 30436 h 53452"/>
              <a:gd name="connsiteX13" fmla="*/ 35431 w 42410"/>
              <a:gd name="connsiteY13" fmla="*/ 36333 h 53452"/>
              <a:gd name="connsiteX14" fmla="*/ 28591 w 42410"/>
              <a:gd name="connsiteY14" fmla="*/ 37047 h 53452"/>
              <a:gd name="connsiteX15" fmla="*/ 23703 w 42410"/>
              <a:gd name="connsiteY15" fmla="*/ 43338 h 53452"/>
              <a:gd name="connsiteX16" fmla="*/ 16516 w 42410"/>
              <a:gd name="connsiteY16" fmla="*/ 39498 h 53452"/>
              <a:gd name="connsiteX17" fmla="*/ 5840 w 42410"/>
              <a:gd name="connsiteY17" fmla="*/ 35704 h 53452"/>
              <a:gd name="connsiteX18" fmla="*/ 1146 w 42410"/>
              <a:gd name="connsiteY18" fmla="*/ 31482 h 53452"/>
              <a:gd name="connsiteX19" fmla="*/ 2149 w 42410"/>
              <a:gd name="connsiteY19" fmla="*/ 25783 h 53452"/>
              <a:gd name="connsiteX20" fmla="*/ 31 w 42410"/>
              <a:gd name="connsiteY20" fmla="*/ 19936 h 53452"/>
              <a:gd name="connsiteX21" fmla="*/ 3899 w 42410"/>
              <a:gd name="connsiteY21" fmla="*/ 14739 h 53452"/>
              <a:gd name="connsiteX22" fmla="*/ 3936 w 42410"/>
              <a:gd name="connsiteY22" fmla="*/ 14602 h 53452"/>
              <a:gd name="connsiteX0" fmla="*/ 857397 w 5429003"/>
              <a:gd name="connsiteY0" fmla="*/ 2826420 h 2891331"/>
              <a:gd name="connsiteX1" fmla="*/ 792486 w 5429003"/>
              <a:gd name="connsiteY1" fmla="*/ 2891331 h 2891331"/>
              <a:gd name="connsiteX2" fmla="*/ 727575 w 5429003"/>
              <a:gd name="connsiteY2" fmla="*/ 2826420 h 2891331"/>
              <a:gd name="connsiteX3" fmla="*/ 792486 w 5429003"/>
              <a:gd name="connsiteY3" fmla="*/ 2761509 h 2891331"/>
              <a:gd name="connsiteX4" fmla="*/ 857397 w 5429003"/>
              <a:gd name="connsiteY4" fmla="*/ 2826420 h 2891331"/>
              <a:gd name="connsiteX0" fmla="*/ 1130836 w 5429003"/>
              <a:gd name="connsiteY0" fmla="*/ 2652877 h 2891331"/>
              <a:gd name="connsiteX1" fmla="*/ 1001014 w 5429003"/>
              <a:gd name="connsiteY1" fmla="*/ 2782699 h 2891331"/>
              <a:gd name="connsiteX2" fmla="*/ 871192 w 5429003"/>
              <a:gd name="connsiteY2" fmla="*/ 2652877 h 2891331"/>
              <a:gd name="connsiteX3" fmla="*/ 1001014 w 5429003"/>
              <a:gd name="connsiteY3" fmla="*/ 2523055 h 2891331"/>
              <a:gd name="connsiteX4" fmla="*/ 1130836 w 5429003"/>
              <a:gd name="connsiteY4" fmla="*/ 2652877 h 2891331"/>
              <a:gd name="connsiteX0" fmla="*/ 1504062 w 5429003"/>
              <a:gd name="connsiteY0" fmla="*/ 2396288 h 2891331"/>
              <a:gd name="connsiteX1" fmla="*/ 1309329 w 5429003"/>
              <a:gd name="connsiteY1" fmla="*/ 2591021 h 2891331"/>
              <a:gd name="connsiteX2" fmla="*/ 1114596 w 5429003"/>
              <a:gd name="connsiteY2" fmla="*/ 2396288 h 2891331"/>
              <a:gd name="connsiteX3" fmla="*/ 1309329 w 5429003"/>
              <a:gd name="connsiteY3" fmla="*/ 2201555 h 2891331"/>
              <a:gd name="connsiteX4" fmla="*/ 1504062 w 5429003"/>
              <a:gd name="connsiteY4" fmla="*/ 2396288 h 2891331"/>
              <a:gd name="connsiteX0" fmla="*/ 4729 w 42410"/>
              <a:gd name="connsiteY0" fmla="*/ 26409 h 53452"/>
              <a:gd name="connsiteX1" fmla="*/ 2196 w 42410"/>
              <a:gd name="connsiteY1" fmla="*/ 25612 h 53452"/>
              <a:gd name="connsiteX2" fmla="*/ 6964 w 42410"/>
              <a:gd name="connsiteY2" fmla="*/ 35131 h 53452"/>
              <a:gd name="connsiteX3" fmla="*/ 5856 w 42410"/>
              <a:gd name="connsiteY3" fmla="*/ 35512 h 53452"/>
              <a:gd name="connsiteX4" fmla="*/ 16514 w 42410"/>
              <a:gd name="connsiteY4" fmla="*/ 39322 h 53452"/>
              <a:gd name="connsiteX5" fmla="*/ 15846 w 42410"/>
              <a:gd name="connsiteY5" fmla="*/ 37582 h 53452"/>
              <a:gd name="connsiteX6" fmla="*/ 28863 w 42410"/>
              <a:gd name="connsiteY6" fmla="*/ 34983 h 53452"/>
              <a:gd name="connsiteX7" fmla="*/ 28596 w 42410"/>
              <a:gd name="connsiteY7" fmla="*/ 36892 h 53452"/>
              <a:gd name="connsiteX8" fmla="*/ 34165 w 42410"/>
              <a:gd name="connsiteY8" fmla="*/ 23186 h 53452"/>
              <a:gd name="connsiteX9" fmla="*/ 37416 w 42410"/>
              <a:gd name="connsiteY9" fmla="*/ 30322 h 53452"/>
              <a:gd name="connsiteX10" fmla="*/ 41082 w 42410"/>
              <a:gd name="connsiteY10" fmla="*/ 16654 h 53452"/>
              <a:gd name="connsiteX11" fmla="*/ 40386 w 42410"/>
              <a:gd name="connsiteY11" fmla="*/ 18262 h 53452"/>
              <a:gd name="connsiteX12" fmla="*/ 35428 w 42410"/>
              <a:gd name="connsiteY12" fmla="*/ 12064 h 53452"/>
              <a:gd name="connsiteX13" fmla="*/ 35278 w 42410"/>
              <a:gd name="connsiteY13" fmla="*/ 12794 h 53452"/>
              <a:gd name="connsiteX14" fmla="*/ 27234 w 42410"/>
              <a:gd name="connsiteY14" fmla="*/ 13259 h 53452"/>
              <a:gd name="connsiteX15" fmla="*/ 28127 w 42410"/>
              <a:gd name="connsiteY15" fmla="*/ 11647 h 53452"/>
              <a:gd name="connsiteX16" fmla="*/ 22177 w 42410"/>
              <a:gd name="connsiteY16" fmla="*/ 4952 h 53452"/>
              <a:gd name="connsiteX17" fmla="*/ 22536 w 42410"/>
              <a:gd name="connsiteY17" fmla="*/ 3562 h 53452"/>
              <a:gd name="connsiteX18" fmla="*/ 14036 w 42410"/>
              <a:gd name="connsiteY18" fmla="*/ 5424 h 53452"/>
              <a:gd name="connsiteX19" fmla="*/ 15336 w 42410"/>
              <a:gd name="connsiteY19" fmla="*/ 6772 h 53452"/>
              <a:gd name="connsiteX20" fmla="*/ 4163 w 42410"/>
              <a:gd name="connsiteY20" fmla="*/ 16021 h 53452"/>
              <a:gd name="connsiteX21" fmla="*/ 3936 w 42410"/>
              <a:gd name="connsiteY21" fmla="*/ 14602 h 53452"/>
              <a:gd name="connsiteX0" fmla="*/ 3936 w 42410"/>
              <a:gd name="connsiteY0" fmla="*/ 13027 h 51877"/>
              <a:gd name="connsiteX1" fmla="*/ 5659 w 42410"/>
              <a:gd name="connsiteY1" fmla="*/ 5564 h 51877"/>
              <a:gd name="connsiteX2" fmla="*/ 14041 w 42410"/>
              <a:gd name="connsiteY2" fmla="*/ 3859 h 51877"/>
              <a:gd name="connsiteX3" fmla="*/ 22492 w 42410"/>
              <a:gd name="connsiteY3" fmla="*/ 2089 h 51877"/>
              <a:gd name="connsiteX4" fmla="*/ 23680 w 42410"/>
              <a:gd name="connsiteY4" fmla="*/ 10601 h 51877"/>
              <a:gd name="connsiteX5" fmla="*/ 27613 w 42410"/>
              <a:gd name="connsiteY5" fmla="*/ 11459 h 51877"/>
              <a:gd name="connsiteX6" fmla="*/ 32566 w 42410"/>
              <a:gd name="connsiteY6" fmla="*/ 11091 h 51877"/>
              <a:gd name="connsiteX7" fmla="*/ 36249 w 42410"/>
              <a:gd name="connsiteY7" fmla="*/ 12952 h 51877"/>
              <a:gd name="connsiteX8" fmla="*/ 40439 w 42410"/>
              <a:gd name="connsiteY8" fmla="*/ 14135 h 51877"/>
              <a:gd name="connsiteX9" fmla="*/ 41854 w 42410"/>
              <a:gd name="connsiteY9" fmla="*/ 14117 h 51877"/>
              <a:gd name="connsiteX10" fmla="*/ 41247 w 42410"/>
              <a:gd name="connsiteY10" fmla="*/ 21445 h 51877"/>
              <a:gd name="connsiteX11" fmla="*/ 37741 w 42410"/>
              <a:gd name="connsiteY11" fmla="*/ 25374 h 51877"/>
              <a:gd name="connsiteX12" fmla="*/ 37440 w 42410"/>
              <a:gd name="connsiteY12" fmla="*/ 28861 h 51877"/>
              <a:gd name="connsiteX13" fmla="*/ 35431 w 42410"/>
              <a:gd name="connsiteY13" fmla="*/ 34758 h 51877"/>
              <a:gd name="connsiteX14" fmla="*/ 28591 w 42410"/>
              <a:gd name="connsiteY14" fmla="*/ 35472 h 51877"/>
              <a:gd name="connsiteX15" fmla="*/ 23703 w 42410"/>
              <a:gd name="connsiteY15" fmla="*/ 41763 h 51877"/>
              <a:gd name="connsiteX16" fmla="*/ 16516 w 42410"/>
              <a:gd name="connsiteY16" fmla="*/ 37923 h 51877"/>
              <a:gd name="connsiteX17" fmla="*/ 5840 w 42410"/>
              <a:gd name="connsiteY17" fmla="*/ 34129 h 51877"/>
              <a:gd name="connsiteX18" fmla="*/ 1146 w 42410"/>
              <a:gd name="connsiteY18" fmla="*/ 29907 h 51877"/>
              <a:gd name="connsiteX19" fmla="*/ 2149 w 42410"/>
              <a:gd name="connsiteY19" fmla="*/ 24208 h 51877"/>
              <a:gd name="connsiteX20" fmla="*/ 31 w 42410"/>
              <a:gd name="connsiteY20" fmla="*/ 18361 h 51877"/>
              <a:gd name="connsiteX21" fmla="*/ 3899 w 42410"/>
              <a:gd name="connsiteY21" fmla="*/ 13164 h 51877"/>
              <a:gd name="connsiteX22" fmla="*/ 3936 w 42410"/>
              <a:gd name="connsiteY22" fmla="*/ 13027 h 51877"/>
              <a:gd name="connsiteX0" fmla="*/ 857397 w 5429003"/>
              <a:gd name="connsiteY0" fmla="*/ 2741225 h 2806136"/>
              <a:gd name="connsiteX1" fmla="*/ 792486 w 5429003"/>
              <a:gd name="connsiteY1" fmla="*/ 2806136 h 2806136"/>
              <a:gd name="connsiteX2" fmla="*/ 727575 w 5429003"/>
              <a:gd name="connsiteY2" fmla="*/ 2741225 h 2806136"/>
              <a:gd name="connsiteX3" fmla="*/ 792486 w 5429003"/>
              <a:gd name="connsiteY3" fmla="*/ 2676314 h 2806136"/>
              <a:gd name="connsiteX4" fmla="*/ 857397 w 5429003"/>
              <a:gd name="connsiteY4" fmla="*/ 2741225 h 2806136"/>
              <a:gd name="connsiteX0" fmla="*/ 1130836 w 5429003"/>
              <a:gd name="connsiteY0" fmla="*/ 2567682 h 2806136"/>
              <a:gd name="connsiteX1" fmla="*/ 1001014 w 5429003"/>
              <a:gd name="connsiteY1" fmla="*/ 2697504 h 2806136"/>
              <a:gd name="connsiteX2" fmla="*/ 871192 w 5429003"/>
              <a:gd name="connsiteY2" fmla="*/ 2567682 h 2806136"/>
              <a:gd name="connsiteX3" fmla="*/ 1001014 w 5429003"/>
              <a:gd name="connsiteY3" fmla="*/ 2437860 h 2806136"/>
              <a:gd name="connsiteX4" fmla="*/ 1130836 w 5429003"/>
              <a:gd name="connsiteY4" fmla="*/ 2567682 h 2806136"/>
              <a:gd name="connsiteX0" fmla="*/ 1504062 w 5429003"/>
              <a:gd name="connsiteY0" fmla="*/ 2311093 h 2806136"/>
              <a:gd name="connsiteX1" fmla="*/ 1309329 w 5429003"/>
              <a:gd name="connsiteY1" fmla="*/ 2505826 h 2806136"/>
              <a:gd name="connsiteX2" fmla="*/ 1114596 w 5429003"/>
              <a:gd name="connsiteY2" fmla="*/ 2311093 h 2806136"/>
              <a:gd name="connsiteX3" fmla="*/ 1309329 w 5429003"/>
              <a:gd name="connsiteY3" fmla="*/ 2116360 h 2806136"/>
              <a:gd name="connsiteX4" fmla="*/ 1504062 w 5429003"/>
              <a:gd name="connsiteY4" fmla="*/ 2311093 h 2806136"/>
              <a:gd name="connsiteX0" fmla="*/ 4729 w 42410"/>
              <a:gd name="connsiteY0" fmla="*/ 24834 h 51877"/>
              <a:gd name="connsiteX1" fmla="*/ 2196 w 42410"/>
              <a:gd name="connsiteY1" fmla="*/ 24037 h 51877"/>
              <a:gd name="connsiteX2" fmla="*/ 6964 w 42410"/>
              <a:gd name="connsiteY2" fmla="*/ 33556 h 51877"/>
              <a:gd name="connsiteX3" fmla="*/ 5856 w 42410"/>
              <a:gd name="connsiteY3" fmla="*/ 33937 h 51877"/>
              <a:gd name="connsiteX4" fmla="*/ 16514 w 42410"/>
              <a:gd name="connsiteY4" fmla="*/ 37747 h 51877"/>
              <a:gd name="connsiteX5" fmla="*/ 15846 w 42410"/>
              <a:gd name="connsiteY5" fmla="*/ 36007 h 51877"/>
              <a:gd name="connsiteX6" fmla="*/ 28863 w 42410"/>
              <a:gd name="connsiteY6" fmla="*/ 33408 h 51877"/>
              <a:gd name="connsiteX7" fmla="*/ 28596 w 42410"/>
              <a:gd name="connsiteY7" fmla="*/ 35317 h 51877"/>
              <a:gd name="connsiteX8" fmla="*/ 34165 w 42410"/>
              <a:gd name="connsiteY8" fmla="*/ 21611 h 51877"/>
              <a:gd name="connsiteX9" fmla="*/ 37416 w 42410"/>
              <a:gd name="connsiteY9" fmla="*/ 28747 h 51877"/>
              <a:gd name="connsiteX10" fmla="*/ 41082 w 42410"/>
              <a:gd name="connsiteY10" fmla="*/ 15079 h 51877"/>
              <a:gd name="connsiteX11" fmla="*/ 40386 w 42410"/>
              <a:gd name="connsiteY11" fmla="*/ 16687 h 51877"/>
              <a:gd name="connsiteX12" fmla="*/ 35428 w 42410"/>
              <a:gd name="connsiteY12" fmla="*/ 10489 h 51877"/>
              <a:gd name="connsiteX13" fmla="*/ 35278 w 42410"/>
              <a:gd name="connsiteY13" fmla="*/ 11219 h 51877"/>
              <a:gd name="connsiteX14" fmla="*/ 27234 w 42410"/>
              <a:gd name="connsiteY14" fmla="*/ 11684 h 51877"/>
              <a:gd name="connsiteX15" fmla="*/ 28127 w 42410"/>
              <a:gd name="connsiteY15" fmla="*/ 10072 h 51877"/>
              <a:gd name="connsiteX16" fmla="*/ 22177 w 42410"/>
              <a:gd name="connsiteY16" fmla="*/ 3377 h 51877"/>
              <a:gd name="connsiteX17" fmla="*/ 22536 w 42410"/>
              <a:gd name="connsiteY17" fmla="*/ 1987 h 51877"/>
              <a:gd name="connsiteX18" fmla="*/ 14036 w 42410"/>
              <a:gd name="connsiteY18" fmla="*/ 3849 h 51877"/>
              <a:gd name="connsiteX19" fmla="*/ 15336 w 42410"/>
              <a:gd name="connsiteY19" fmla="*/ 5197 h 51877"/>
              <a:gd name="connsiteX20" fmla="*/ 4163 w 42410"/>
              <a:gd name="connsiteY20" fmla="*/ 14446 h 51877"/>
              <a:gd name="connsiteX21" fmla="*/ 3936 w 42410"/>
              <a:gd name="connsiteY21" fmla="*/ 13027 h 51877"/>
              <a:gd name="connsiteX0" fmla="*/ 3936 w 42410"/>
              <a:gd name="connsiteY0" fmla="*/ 13027 h 51877"/>
              <a:gd name="connsiteX1" fmla="*/ 5659 w 42410"/>
              <a:gd name="connsiteY1" fmla="*/ 5564 h 51877"/>
              <a:gd name="connsiteX2" fmla="*/ 14041 w 42410"/>
              <a:gd name="connsiteY2" fmla="*/ 3859 h 51877"/>
              <a:gd name="connsiteX3" fmla="*/ 22492 w 42410"/>
              <a:gd name="connsiteY3" fmla="*/ 2089 h 51877"/>
              <a:gd name="connsiteX4" fmla="*/ 23680 w 42410"/>
              <a:gd name="connsiteY4" fmla="*/ 10601 h 51877"/>
              <a:gd name="connsiteX5" fmla="*/ 27613 w 42410"/>
              <a:gd name="connsiteY5" fmla="*/ 11459 h 51877"/>
              <a:gd name="connsiteX6" fmla="*/ 32566 w 42410"/>
              <a:gd name="connsiteY6" fmla="*/ 11091 h 51877"/>
              <a:gd name="connsiteX7" fmla="*/ 36249 w 42410"/>
              <a:gd name="connsiteY7" fmla="*/ 12952 h 51877"/>
              <a:gd name="connsiteX8" fmla="*/ 40439 w 42410"/>
              <a:gd name="connsiteY8" fmla="*/ 14135 h 51877"/>
              <a:gd name="connsiteX9" fmla="*/ 41854 w 42410"/>
              <a:gd name="connsiteY9" fmla="*/ 14117 h 51877"/>
              <a:gd name="connsiteX10" fmla="*/ 41247 w 42410"/>
              <a:gd name="connsiteY10" fmla="*/ 21445 h 51877"/>
              <a:gd name="connsiteX11" fmla="*/ 37741 w 42410"/>
              <a:gd name="connsiteY11" fmla="*/ 25374 h 51877"/>
              <a:gd name="connsiteX12" fmla="*/ 37440 w 42410"/>
              <a:gd name="connsiteY12" fmla="*/ 28861 h 51877"/>
              <a:gd name="connsiteX13" fmla="*/ 35431 w 42410"/>
              <a:gd name="connsiteY13" fmla="*/ 34758 h 51877"/>
              <a:gd name="connsiteX14" fmla="*/ 28591 w 42410"/>
              <a:gd name="connsiteY14" fmla="*/ 35472 h 51877"/>
              <a:gd name="connsiteX15" fmla="*/ 23703 w 42410"/>
              <a:gd name="connsiteY15" fmla="*/ 41763 h 51877"/>
              <a:gd name="connsiteX16" fmla="*/ 16516 w 42410"/>
              <a:gd name="connsiteY16" fmla="*/ 37923 h 51877"/>
              <a:gd name="connsiteX17" fmla="*/ 5840 w 42410"/>
              <a:gd name="connsiteY17" fmla="*/ 34129 h 51877"/>
              <a:gd name="connsiteX18" fmla="*/ 1146 w 42410"/>
              <a:gd name="connsiteY18" fmla="*/ 29907 h 51877"/>
              <a:gd name="connsiteX19" fmla="*/ 2149 w 42410"/>
              <a:gd name="connsiteY19" fmla="*/ 24208 h 51877"/>
              <a:gd name="connsiteX20" fmla="*/ 31 w 42410"/>
              <a:gd name="connsiteY20" fmla="*/ 18361 h 51877"/>
              <a:gd name="connsiteX21" fmla="*/ 3899 w 42410"/>
              <a:gd name="connsiteY21" fmla="*/ 13164 h 51877"/>
              <a:gd name="connsiteX22" fmla="*/ 3936 w 42410"/>
              <a:gd name="connsiteY22" fmla="*/ 13027 h 51877"/>
              <a:gd name="connsiteX0" fmla="*/ 857397 w 5429003"/>
              <a:gd name="connsiteY0" fmla="*/ 2741225 h 2806136"/>
              <a:gd name="connsiteX1" fmla="*/ 792486 w 5429003"/>
              <a:gd name="connsiteY1" fmla="*/ 2806136 h 2806136"/>
              <a:gd name="connsiteX2" fmla="*/ 727575 w 5429003"/>
              <a:gd name="connsiteY2" fmla="*/ 2741225 h 2806136"/>
              <a:gd name="connsiteX3" fmla="*/ 792486 w 5429003"/>
              <a:gd name="connsiteY3" fmla="*/ 2676314 h 2806136"/>
              <a:gd name="connsiteX4" fmla="*/ 857397 w 5429003"/>
              <a:gd name="connsiteY4" fmla="*/ 2741225 h 2806136"/>
              <a:gd name="connsiteX0" fmla="*/ 1130836 w 5429003"/>
              <a:gd name="connsiteY0" fmla="*/ 2567682 h 2806136"/>
              <a:gd name="connsiteX1" fmla="*/ 1001014 w 5429003"/>
              <a:gd name="connsiteY1" fmla="*/ 2697504 h 2806136"/>
              <a:gd name="connsiteX2" fmla="*/ 871192 w 5429003"/>
              <a:gd name="connsiteY2" fmla="*/ 2567682 h 2806136"/>
              <a:gd name="connsiteX3" fmla="*/ 1001014 w 5429003"/>
              <a:gd name="connsiteY3" fmla="*/ 2437860 h 2806136"/>
              <a:gd name="connsiteX4" fmla="*/ 1130836 w 5429003"/>
              <a:gd name="connsiteY4" fmla="*/ 2567682 h 2806136"/>
              <a:gd name="connsiteX0" fmla="*/ 1504062 w 5429003"/>
              <a:gd name="connsiteY0" fmla="*/ 2311093 h 2806136"/>
              <a:gd name="connsiteX1" fmla="*/ 1309329 w 5429003"/>
              <a:gd name="connsiteY1" fmla="*/ 2505826 h 2806136"/>
              <a:gd name="connsiteX2" fmla="*/ 1114596 w 5429003"/>
              <a:gd name="connsiteY2" fmla="*/ 2311093 h 2806136"/>
              <a:gd name="connsiteX3" fmla="*/ 1309329 w 5429003"/>
              <a:gd name="connsiteY3" fmla="*/ 2116360 h 2806136"/>
              <a:gd name="connsiteX4" fmla="*/ 1504062 w 5429003"/>
              <a:gd name="connsiteY4" fmla="*/ 2311093 h 2806136"/>
              <a:gd name="connsiteX0" fmla="*/ 4729 w 42410"/>
              <a:gd name="connsiteY0" fmla="*/ 24834 h 51877"/>
              <a:gd name="connsiteX1" fmla="*/ 2196 w 42410"/>
              <a:gd name="connsiteY1" fmla="*/ 24037 h 51877"/>
              <a:gd name="connsiteX2" fmla="*/ 6964 w 42410"/>
              <a:gd name="connsiteY2" fmla="*/ 33556 h 51877"/>
              <a:gd name="connsiteX3" fmla="*/ 5856 w 42410"/>
              <a:gd name="connsiteY3" fmla="*/ 33937 h 51877"/>
              <a:gd name="connsiteX4" fmla="*/ 16514 w 42410"/>
              <a:gd name="connsiteY4" fmla="*/ 37747 h 51877"/>
              <a:gd name="connsiteX5" fmla="*/ 15846 w 42410"/>
              <a:gd name="connsiteY5" fmla="*/ 36007 h 51877"/>
              <a:gd name="connsiteX6" fmla="*/ 28863 w 42410"/>
              <a:gd name="connsiteY6" fmla="*/ 33408 h 51877"/>
              <a:gd name="connsiteX7" fmla="*/ 28596 w 42410"/>
              <a:gd name="connsiteY7" fmla="*/ 35317 h 51877"/>
              <a:gd name="connsiteX8" fmla="*/ 34165 w 42410"/>
              <a:gd name="connsiteY8" fmla="*/ 21611 h 51877"/>
              <a:gd name="connsiteX9" fmla="*/ 37416 w 42410"/>
              <a:gd name="connsiteY9" fmla="*/ 28747 h 51877"/>
              <a:gd name="connsiteX10" fmla="*/ 41082 w 42410"/>
              <a:gd name="connsiteY10" fmla="*/ 15079 h 51877"/>
              <a:gd name="connsiteX11" fmla="*/ 40386 w 42410"/>
              <a:gd name="connsiteY11" fmla="*/ 16687 h 51877"/>
              <a:gd name="connsiteX12" fmla="*/ 35428 w 42410"/>
              <a:gd name="connsiteY12" fmla="*/ 10489 h 51877"/>
              <a:gd name="connsiteX13" fmla="*/ 35278 w 42410"/>
              <a:gd name="connsiteY13" fmla="*/ 11219 h 51877"/>
              <a:gd name="connsiteX14" fmla="*/ 27234 w 42410"/>
              <a:gd name="connsiteY14" fmla="*/ 11684 h 51877"/>
              <a:gd name="connsiteX15" fmla="*/ 28127 w 42410"/>
              <a:gd name="connsiteY15" fmla="*/ 10072 h 51877"/>
              <a:gd name="connsiteX16" fmla="*/ 22177 w 42410"/>
              <a:gd name="connsiteY16" fmla="*/ 3377 h 51877"/>
              <a:gd name="connsiteX17" fmla="*/ 22536 w 42410"/>
              <a:gd name="connsiteY17" fmla="*/ 1987 h 51877"/>
              <a:gd name="connsiteX18" fmla="*/ 14036 w 42410"/>
              <a:gd name="connsiteY18" fmla="*/ 3849 h 51877"/>
              <a:gd name="connsiteX19" fmla="*/ 15336 w 42410"/>
              <a:gd name="connsiteY19" fmla="*/ 11247 h 51877"/>
              <a:gd name="connsiteX20" fmla="*/ 4163 w 42410"/>
              <a:gd name="connsiteY20" fmla="*/ 14446 h 51877"/>
              <a:gd name="connsiteX21" fmla="*/ 3936 w 42410"/>
              <a:gd name="connsiteY21" fmla="*/ 13027 h 51877"/>
              <a:gd name="connsiteX0" fmla="*/ 3936 w 42410"/>
              <a:gd name="connsiteY0" fmla="*/ 13027 h 51877"/>
              <a:gd name="connsiteX1" fmla="*/ 5659 w 42410"/>
              <a:gd name="connsiteY1" fmla="*/ 5564 h 51877"/>
              <a:gd name="connsiteX2" fmla="*/ 14041 w 42410"/>
              <a:gd name="connsiteY2" fmla="*/ 3859 h 51877"/>
              <a:gd name="connsiteX3" fmla="*/ 22492 w 42410"/>
              <a:gd name="connsiteY3" fmla="*/ 2089 h 51877"/>
              <a:gd name="connsiteX4" fmla="*/ 23680 w 42410"/>
              <a:gd name="connsiteY4" fmla="*/ 10601 h 51877"/>
              <a:gd name="connsiteX5" fmla="*/ 27613 w 42410"/>
              <a:gd name="connsiteY5" fmla="*/ 11459 h 51877"/>
              <a:gd name="connsiteX6" fmla="*/ 32566 w 42410"/>
              <a:gd name="connsiteY6" fmla="*/ 11091 h 51877"/>
              <a:gd name="connsiteX7" fmla="*/ 36249 w 42410"/>
              <a:gd name="connsiteY7" fmla="*/ 12952 h 51877"/>
              <a:gd name="connsiteX8" fmla="*/ 40439 w 42410"/>
              <a:gd name="connsiteY8" fmla="*/ 14135 h 51877"/>
              <a:gd name="connsiteX9" fmla="*/ 41854 w 42410"/>
              <a:gd name="connsiteY9" fmla="*/ 14117 h 51877"/>
              <a:gd name="connsiteX10" fmla="*/ 41247 w 42410"/>
              <a:gd name="connsiteY10" fmla="*/ 21445 h 51877"/>
              <a:gd name="connsiteX11" fmla="*/ 37741 w 42410"/>
              <a:gd name="connsiteY11" fmla="*/ 25374 h 51877"/>
              <a:gd name="connsiteX12" fmla="*/ 37440 w 42410"/>
              <a:gd name="connsiteY12" fmla="*/ 28861 h 51877"/>
              <a:gd name="connsiteX13" fmla="*/ 35431 w 42410"/>
              <a:gd name="connsiteY13" fmla="*/ 34758 h 51877"/>
              <a:gd name="connsiteX14" fmla="*/ 28591 w 42410"/>
              <a:gd name="connsiteY14" fmla="*/ 35472 h 51877"/>
              <a:gd name="connsiteX15" fmla="*/ 23703 w 42410"/>
              <a:gd name="connsiteY15" fmla="*/ 41763 h 51877"/>
              <a:gd name="connsiteX16" fmla="*/ 16516 w 42410"/>
              <a:gd name="connsiteY16" fmla="*/ 37923 h 51877"/>
              <a:gd name="connsiteX17" fmla="*/ 5840 w 42410"/>
              <a:gd name="connsiteY17" fmla="*/ 34129 h 51877"/>
              <a:gd name="connsiteX18" fmla="*/ 1146 w 42410"/>
              <a:gd name="connsiteY18" fmla="*/ 29907 h 51877"/>
              <a:gd name="connsiteX19" fmla="*/ 2149 w 42410"/>
              <a:gd name="connsiteY19" fmla="*/ 24208 h 51877"/>
              <a:gd name="connsiteX20" fmla="*/ 31 w 42410"/>
              <a:gd name="connsiteY20" fmla="*/ 18361 h 51877"/>
              <a:gd name="connsiteX21" fmla="*/ 3899 w 42410"/>
              <a:gd name="connsiteY21" fmla="*/ 13164 h 51877"/>
              <a:gd name="connsiteX22" fmla="*/ 3936 w 42410"/>
              <a:gd name="connsiteY22" fmla="*/ 13027 h 51877"/>
              <a:gd name="connsiteX0" fmla="*/ 857397 w 5429003"/>
              <a:gd name="connsiteY0" fmla="*/ 2741225 h 2806136"/>
              <a:gd name="connsiteX1" fmla="*/ 792486 w 5429003"/>
              <a:gd name="connsiteY1" fmla="*/ 2806136 h 2806136"/>
              <a:gd name="connsiteX2" fmla="*/ 727575 w 5429003"/>
              <a:gd name="connsiteY2" fmla="*/ 2741225 h 2806136"/>
              <a:gd name="connsiteX3" fmla="*/ 792486 w 5429003"/>
              <a:gd name="connsiteY3" fmla="*/ 2676314 h 2806136"/>
              <a:gd name="connsiteX4" fmla="*/ 857397 w 5429003"/>
              <a:gd name="connsiteY4" fmla="*/ 2741225 h 2806136"/>
              <a:gd name="connsiteX0" fmla="*/ 1130836 w 5429003"/>
              <a:gd name="connsiteY0" fmla="*/ 2567682 h 2806136"/>
              <a:gd name="connsiteX1" fmla="*/ 1001014 w 5429003"/>
              <a:gd name="connsiteY1" fmla="*/ 2697504 h 2806136"/>
              <a:gd name="connsiteX2" fmla="*/ 871192 w 5429003"/>
              <a:gd name="connsiteY2" fmla="*/ 2567682 h 2806136"/>
              <a:gd name="connsiteX3" fmla="*/ 1001014 w 5429003"/>
              <a:gd name="connsiteY3" fmla="*/ 2437860 h 2806136"/>
              <a:gd name="connsiteX4" fmla="*/ 1130836 w 5429003"/>
              <a:gd name="connsiteY4" fmla="*/ 2567682 h 2806136"/>
              <a:gd name="connsiteX0" fmla="*/ 1504062 w 5429003"/>
              <a:gd name="connsiteY0" fmla="*/ 2311093 h 2806136"/>
              <a:gd name="connsiteX1" fmla="*/ 1309329 w 5429003"/>
              <a:gd name="connsiteY1" fmla="*/ 2505826 h 2806136"/>
              <a:gd name="connsiteX2" fmla="*/ 1114596 w 5429003"/>
              <a:gd name="connsiteY2" fmla="*/ 2311093 h 2806136"/>
              <a:gd name="connsiteX3" fmla="*/ 1309329 w 5429003"/>
              <a:gd name="connsiteY3" fmla="*/ 2116360 h 2806136"/>
              <a:gd name="connsiteX4" fmla="*/ 1504062 w 5429003"/>
              <a:gd name="connsiteY4" fmla="*/ 2311093 h 2806136"/>
              <a:gd name="connsiteX0" fmla="*/ 4729 w 42410"/>
              <a:gd name="connsiteY0" fmla="*/ 24834 h 51877"/>
              <a:gd name="connsiteX1" fmla="*/ 2196 w 42410"/>
              <a:gd name="connsiteY1" fmla="*/ 24037 h 51877"/>
              <a:gd name="connsiteX2" fmla="*/ 6964 w 42410"/>
              <a:gd name="connsiteY2" fmla="*/ 33556 h 51877"/>
              <a:gd name="connsiteX3" fmla="*/ 5856 w 42410"/>
              <a:gd name="connsiteY3" fmla="*/ 33937 h 51877"/>
              <a:gd name="connsiteX4" fmla="*/ 16514 w 42410"/>
              <a:gd name="connsiteY4" fmla="*/ 37747 h 51877"/>
              <a:gd name="connsiteX5" fmla="*/ 15846 w 42410"/>
              <a:gd name="connsiteY5" fmla="*/ 36007 h 51877"/>
              <a:gd name="connsiteX6" fmla="*/ 28863 w 42410"/>
              <a:gd name="connsiteY6" fmla="*/ 33408 h 51877"/>
              <a:gd name="connsiteX7" fmla="*/ 28596 w 42410"/>
              <a:gd name="connsiteY7" fmla="*/ 35317 h 51877"/>
              <a:gd name="connsiteX8" fmla="*/ 34165 w 42410"/>
              <a:gd name="connsiteY8" fmla="*/ 21611 h 51877"/>
              <a:gd name="connsiteX9" fmla="*/ 37416 w 42410"/>
              <a:gd name="connsiteY9" fmla="*/ 28747 h 51877"/>
              <a:gd name="connsiteX10" fmla="*/ 41082 w 42410"/>
              <a:gd name="connsiteY10" fmla="*/ 15079 h 51877"/>
              <a:gd name="connsiteX11" fmla="*/ 40386 w 42410"/>
              <a:gd name="connsiteY11" fmla="*/ 16687 h 51877"/>
              <a:gd name="connsiteX12" fmla="*/ 35428 w 42410"/>
              <a:gd name="connsiteY12" fmla="*/ 10489 h 51877"/>
              <a:gd name="connsiteX13" fmla="*/ 35278 w 42410"/>
              <a:gd name="connsiteY13" fmla="*/ 11219 h 51877"/>
              <a:gd name="connsiteX14" fmla="*/ 27234 w 42410"/>
              <a:gd name="connsiteY14" fmla="*/ 11684 h 51877"/>
              <a:gd name="connsiteX15" fmla="*/ 28127 w 42410"/>
              <a:gd name="connsiteY15" fmla="*/ 10072 h 51877"/>
              <a:gd name="connsiteX16" fmla="*/ 22177 w 42410"/>
              <a:gd name="connsiteY16" fmla="*/ 3377 h 51877"/>
              <a:gd name="connsiteX17" fmla="*/ 22536 w 42410"/>
              <a:gd name="connsiteY17" fmla="*/ 1987 h 51877"/>
              <a:gd name="connsiteX18" fmla="*/ 14337 w 42410"/>
              <a:gd name="connsiteY18" fmla="*/ 13102 h 51877"/>
              <a:gd name="connsiteX19" fmla="*/ 15336 w 42410"/>
              <a:gd name="connsiteY19" fmla="*/ 11247 h 51877"/>
              <a:gd name="connsiteX20" fmla="*/ 4163 w 42410"/>
              <a:gd name="connsiteY20" fmla="*/ 14446 h 51877"/>
              <a:gd name="connsiteX21" fmla="*/ 3936 w 42410"/>
              <a:gd name="connsiteY21" fmla="*/ 13027 h 51877"/>
              <a:gd name="connsiteX0" fmla="*/ 3936 w 42410"/>
              <a:gd name="connsiteY0" fmla="*/ 11647 h 50497"/>
              <a:gd name="connsiteX1" fmla="*/ 5659 w 42410"/>
              <a:gd name="connsiteY1" fmla="*/ 4184 h 50497"/>
              <a:gd name="connsiteX2" fmla="*/ 14342 w 42410"/>
              <a:gd name="connsiteY2" fmla="*/ 11376 h 50497"/>
              <a:gd name="connsiteX3" fmla="*/ 22492 w 42410"/>
              <a:gd name="connsiteY3" fmla="*/ 709 h 50497"/>
              <a:gd name="connsiteX4" fmla="*/ 23680 w 42410"/>
              <a:gd name="connsiteY4" fmla="*/ 9221 h 50497"/>
              <a:gd name="connsiteX5" fmla="*/ 27613 w 42410"/>
              <a:gd name="connsiteY5" fmla="*/ 10079 h 50497"/>
              <a:gd name="connsiteX6" fmla="*/ 32566 w 42410"/>
              <a:gd name="connsiteY6" fmla="*/ 9711 h 50497"/>
              <a:gd name="connsiteX7" fmla="*/ 36249 w 42410"/>
              <a:gd name="connsiteY7" fmla="*/ 11572 h 50497"/>
              <a:gd name="connsiteX8" fmla="*/ 40439 w 42410"/>
              <a:gd name="connsiteY8" fmla="*/ 12755 h 50497"/>
              <a:gd name="connsiteX9" fmla="*/ 41854 w 42410"/>
              <a:gd name="connsiteY9" fmla="*/ 12737 h 50497"/>
              <a:gd name="connsiteX10" fmla="*/ 41247 w 42410"/>
              <a:gd name="connsiteY10" fmla="*/ 20065 h 50497"/>
              <a:gd name="connsiteX11" fmla="*/ 37741 w 42410"/>
              <a:gd name="connsiteY11" fmla="*/ 23994 h 50497"/>
              <a:gd name="connsiteX12" fmla="*/ 37440 w 42410"/>
              <a:gd name="connsiteY12" fmla="*/ 27481 h 50497"/>
              <a:gd name="connsiteX13" fmla="*/ 35431 w 42410"/>
              <a:gd name="connsiteY13" fmla="*/ 33378 h 50497"/>
              <a:gd name="connsiteX14" fmla="*/ 28591 w 42410"/>
              <a:gd name="connsiteY14" fmla="*/ 34092 h 50497"/>
              <a:gd name="connsiteX15" fmla="*/ 23703 w 42410"/>
              <a:gd name="connsiteY15" fmla="*/ 40383 h 50497"/>
              <a:gd name="connsiteX16" fmla="*/ 16516 w 42410"/>
              <a:gd name="connsiteY16" fmla="*/ 36543 h 50497"/>
              <a:gd name="connsiteX17" fmla="*/ 5840 w 42410"/>
              <a:gd name="connsiteY17" fmla="*/ 32749 h 50497"/>
              <a:gd name="connsiteX18" fmla="*/ 1146 w 42410"/>
              <a:gd name="connsiteY18" fmla="*/ 28527 h 50497"/>
              <a:gd name="connsiteX19" fmla="*/ 2149 w 42410"/>
              <a:gd name="connsiteY19" fmla="*/ 22828 h 50497"/>
              <a:gd name="connsiteX20" fmla="*/ 31 w 42410"/>
              <a:gd name="connsiteY20" fmla="*/ 16981 h 50497"/>
              <a:gd name="connsiteX21" fmla="*/ 3899 w 42410"/>
              <a:gd name="connsiteY21" fmla="*/ 11784 h 50497"/>
              <a:gd name="connsiteX22" fmla="*/ 3936 w 42410"/>
              <a:gd name="connsiteY22" fmla="*/ 11647 h 50497"/>
              <a:gd name="connsiteX0" fmla="*/ 857397 w 5429003"/>
              <a:gd name="connsiteY0" fmla="*/ 2666578 h 2731489"/>
              <a:gd name="connsiteX1" fmla="*/ 792486 w 5429003"/>
              <a:gd name="connsiteY1" fmla="*/ 2731489 h 2731489"/>
              <a:gd name="connsiteX2" fmla="*/ 727575 w 5429003"/>
              <a:gd name="connsiteY2" fmla="*/ 2666578 h 2731489"/>
              <a:gd name="connsiteX3" fmla="*/ 792486 w 5429003"/>
              <a:gd name="connsiteY3" fmla="*/ 2601667 h 2731489"/>
              <a:gd name="connsiteX4" fmla="*/ 857397 w 5429003"/>
              <a:gd name="connsiteY4" fmla="*/ 2666578 h 2731489"/>
              <a:gd name="connsiteX0" fmla="*/ 1130836 w 5429003"/>
              <a:gd name="connsiteY0" fmla="*/ 2493035 h 2731489"/>
              <a:gd name="connsiteX1" fmla="*/ 1001014 w 5429003"/>
              <a:gd name="connsiteY1" fmla="*/ 2622857 h 2731489"/>
              <a:gd name="connsiteX2" fmla="*/ 871192 w 5429003"/>
              <a:gd name="connsiteY2" fmla="*/ 2493035 h 2731489"/>
              <a:gd name="connsiteX3" fmla="*/ 1001014 w 5429003"/>
              <a:gd name="connsiteY3" fmla="*/ 2363213 h 2731489"/>
              <a:gd name="connsiteX4" fmla="*/ 1130836 w 5429003"/>
              <a:gd name="connsiteY4" fmla="*/ 2493035 h 2731489"/>
              <a:gd name="connsiteX0" fmla="*/ 1504062 w 5429003"/>
              <a:gd name="connsiteY0" fmla="*/ 2236446 h 2731489"/>
              <a:gd name="connsiteX1" fmla="*/ 1309329 w 5429003"/>
              <a:gd name="connsiteY1" fmla="*/ 2431179 h 2731489"/>
              <a:gd name="connsiteX2" fmla="*/ 1114596 w 5429003"/>
              <a:gd name="connsiteY2" fmla="*/ 2236446 h 2731489"/>
              <a:gd name="connsiteX3" fmla="*/ 1309329 w 5429003"/>
              <a:gd name="connsiteY3" fmla="*/ 2041713 h 2731489"/>
              <a:gd name="connsiteX4" fmla="*/ 1504062 w 5429003"/>
              <a:gd name="connsiteY4" fmla="*/ 2236446 h 2731489"/>
              <a:gd name="connsiteX0" fmla="*/ 4729 w 42410"/>
              <a:gd name="connsiteY0" fmla="*/ 23454 h 50497"/>
              <a:gd name="connsiteX1" fmla="*/ 2196 w 42410"/>
              <a:gd name="connsiteY1" fmla="*/ 22657 h 50497"/>
              <a:gd name="connsiteX2" fmla="*/ 6964 w 42410"/>
              <a:gd name="connsiteY2" fmla="*/ 32176 h 50497"/>
              <a:gd name="connsiteX3" fmla="*/ 5856 w 42410"/>
              <a:gd name="connsiteY3" fmla="*/ 32557 h 50497"/>
              <a:gd name="connsiteX4" fmla="*/ 16514 w 42410"/>
              <a:gd name="connsiteY4" fmla="*/ 36367 h 50497"/>
              <a:gd name="connsiteX5" fmla="*/ 15846 w 42410"/>
              <a:gd name="connsiteY5" fmla="*/ 34627 h 50497"/>
              <a:gd name="connsiteX6" fmla="*/ 28863 w 42410"/>
              <a:gd name="connsiteY6" fmla="*/ 32028 h 50497"/>
              <a:gd name="connsiteX7" fmla="*/ 28596 w 42410"/>
              <a:gd name="connsiteY7" fmla="*/ 33937 h 50497"/>
              <a:gd name="connsiteX8" fmla="*/ 34165 w 42410"/>
              <a:gd name="connsiteY8" fmla="*/ 20231 h 50497"/>
              <a:gd name="connsiteX9" fmla="*/ 37416 w 42410"/>
              <a:gd name="connsiteY9" fmla="*/ 27367 h 50497"/>
              <a:gd name="connsiteX10" fmla="*/ 41082 w 42410"/>
              <a:gd name="connsiteY10" fmla="*/ 13699 h 50497"/>
              <a:gd name="connsiteX11" fmla="*/ 40386 w 42410"/>
              <a:gd name="connsiteY11" fmla="*/ 15307 h 50497"/>
              <a:gd name="connsiteX12" fmla="*/ 35428 w 42410"/>
              <a:gd name="connsiteY12" fmla="*/ 9109 h 50497"/>
              <a:gd name="connsiteX13" fmla="*/ 35278 w 42410"/>
              <a:gd name="connsiteY13" fmla="*/ 9839 h 50497"/>
              <a:gd name="connsiteX14" fmla="*/ 27234 w 42410"/>
              <a:gd name="connsiteY14" fmla="*/ 10304 h 50497"/>
              <a:gd name="connsiteX15" fmla="*/ 28127 w 42410"/>
              <a:gd name="connsiteY15" fmla="*/ 8692 h 50497"/>
              <a:gd name="connsiteX16" fmla="*/ 22177 w 42410"/>
              <a:gd name="connsiteY16" fmla="*/ 1997 h 50497"/>
              <a:gd name="connsiteX17" fmla="*/ 22536 w 42410"/>
              <a:gd name="connsiteY17" fmla="*/ 607 h 50497"/>
              <a:gd name="connsiteX18" fmla="*/ 14337 w 42410"/>
              <a:gd name="connsiteY18" fmla="*/ 11722 h 50497"/>
              <a:gd name="connsiteX19" fmla="*/ 15336 w 42410"/>
              <a:gd name="connsiteY19" fmla="*/ 9867 h 50497"/>
              <a:gd name="connsiteX20" fmla="*/ 4163 w 42410"/>
              <a:gd name="connsiteY20" fmla="*/ 13066 h 50497"/>
              <a:gd name="connsiteX21" fmla="*/ 3936 w 42410"/>
              <a:gd name="connsiteY21" fmla="*/ 11647 h 50497"/>
              <a:gd name="connsiteX0" fmla="*/ 3936 w 42410"/>
              <a:gd name="connsiteY0" fmla="*/ 11647 h 50497"/>
              <a:gd name="connsiteX1" fmla="*/ 5659 w 42410"/>
              <a:gd name="connsiteY1" fmla="*/ 4184 h 50497"/>
              <a:gd name="connsiteX2" fmla="*/ 14342 w 42410"/>
              <a:gd name="connsiteY2" fmla="*/ 11376 h 50497"/>
              <a:gd name="connsiteX3" fmla="*/ 22492 w 42410"/>
              <a:gd name="connsiteY3" fmla="*/ 709 h 50497"/>
              <a:gd name="connsiteX4" fmla="*/ 23680 w 42410"/>
              <a:gd name="connsiteY4" fmla="*/ 9221 h 50497"/>
              <a:gd name="connsiteX5" fmla="*/ 27613 w 42410"/>
              <a:gd name="connsiteY5" fmla="*/ 10079 h 50497"/>
              <a:gd name="connsiteX6" fmla="*/ 32566 w 42410"/>
              <a:gd name="connsiteY6" fmla="*/ 9711 h 50497"/>
              <a:gd name="connsiteX7" fmla="*/ 36249 w 42410"/>
              <a:gd name="connsiteY7" fmla="*/ 11572 h 50497"/>
              <a:gd name="connsiteX8" fmla="*/ 40439 w 42410"/>
              <a:gd name="connsiteY8" fmla="*/ 12755 h 50497"/>
              <a:gd name="connsiteX9" fmla="*/ 41854 w 42410"/>
              <a:gd name="connsiteY9" fmla="*/ 12737 h 50497"/>
              <a:gd name="connsiteX10" fmla="*/ 41247 w 42410"/>
              <a:gd name="connsiteY10" fmla="*/ 20065 h 50497"/>
              <a:gd name="connsiteX11" fmla="*/ 37741 w 42410"/>
              <a:gd name="connsiteY11" fmla="*/ 23994 h 50497"/>
              <a:gd name="connsiteX12" fmla="*/ 37440 w 42410"/>
              <a:gd name="connsiteY12" fmla="*/ 27481 h 50497"/>
              <a:gd name="connsiteX13" fmla="*/ 35431 w 42410"/>
              <a:gd name="connsiteY13" fmla="*/ 33378 h 50497"/>
              <a:gd name="connsiteX14" fmla="*/ 28591 w 42410"/>
              <a:gd name="connsiteY14" fmla="*/ 34092 h 50497"/>
              <a:gd name="connsiteX15" fmla="*/ 23703 w 42410"/>
              <a:gd name="connsiteY15" fmla="*/ 40383 h 50497"/>
              <a:gd name="connsiteX16" fmla="*/ 16516 w 42410"/>
              <a:gd name="connsiteY16" fmla="*/ 36543 h 50497"/>
              <a:gd name="connsiteX17" fmla="*/ 5840 w 42410"/>
              <a:gd name="connsiteY17" fmla="*/ 32749 h 50497"/>
              <a:gd name="connsiteX18" fmla="*/ 1146 w 42410"/>
              <a:gd name="connsiteY18" fmla="*/ 28527 h 50497"/>
              <a:gd name="connsiteX19" fmla="*/ 2149 w 42410"/>
              <a:gd name="connsiteY19" fmla="*/ 22828 h 50497"/>
              <a:gd name="connsiteX20" fmla="*/ 31 w 42410"/>
              <a:gd name="connsiteY20" fmla="*/ 16981 h 50497"/>
              <a:gd name="connsiteX21" fmla="*/ 3899 w 42410"/>
              <a:gd name="connsiteY21" fmla="*/ 11784 h 50497"/>
              <a:gd name="connsiteX22" fmla="*/ 3936 w 42410"/>
              <a:gd name="connsiteY22" fmla="*/ 11647 h 50497"/>
              <a:gd name="connsiteX0" fmla="*/ 857397 w 5429003"/>
              <a:gd name="connsiteY0" fmla="*/ 2666578 h 2731489"/>
              <a:gd name="connsiteX1" fmla="*/ 792486 w 5429003"/>
              <a:gd name="connsiteY1" fmla="*/ 2731489 h 2731489"/>
              <a:gd name="connsiteX2" fmla="*/ 727575 w 5429003"/>
              <a:gd name="connsiteY2" fmla="*/ 2666578 h 2731489"/>
              <a:gd name="connsiteX3" fmla="*/ 792486 w 5429003"/>
              <a:gd name="connsiteY3" fmla="*/ 2601667 h 2731489"/>
              <a:gd name="connsiteX4" fmla="*/ 857397 w 5429003"/>
              <a:gd name="connsiteY4" fmla="*/ 2666578 h 2731489"/>
              <a:gd name="connsiteX0" fmla="*/ 1130836 w 5429003"/>
              <a:gd name="connsiteY0" fmla="*/ 2493035 h 2731489"/>
              <a:gd name="connsiteX1" fmla="*/ 1001014 w 5429003"/>
              <a:gd name="connsiteY1" fmla="*/ 2622857 h 2731489"/>
              <a:gd name="connsiteX2" fmla="*/ 871192 w 5429003"/>
              <a:gd name="connsiteY2" fmla="*/ 2493035 h 2731489"/>
              <a:gd name="connsiteX3" fmla="*/ 1001014 w 5429003"/>
              <a:gd name="connsiteY3" fmla="*/ 2363213 h 2731489"/>
              <a:gd name="connsiteX4" fmla="*/ 1130836 w 5429003"/>
              <a:gd name="connsiteY4" fmla="*/ 2493035 h 2731489"/>
              <a:gd name="connsiteX0" fmla="*/ 1504062 w 5429003"/>
              <a:gd name="connsiteY0" fmla="*/ 2236446 h 2731489"/>
              <a:gd name="connsiteX1" fmla="*/ 1309329 w 5429003"/>
              <a:gd name="connsiteY1" fmla="*/ 2431179 h 2731489"/>
              <a:gd name="connsiteX2" fmla="*/ 1114596 w 5429003"/>
              <a:gd name="connsiteY2" fmla="*/ 2236446 h 2731489"/>
              <a:gd name="connsiteX3" fmla="*/ 1309329 w 5429003"/>
              <a:gd name="connsiteY3" fmla="*/ 2041713 h 2731489"/>
              <a:gd name="connsiteX4" fmla="*/ 1504062 w 5429003"/>
              <a:gd name="connsiteY4" fmla="*/ 2236446 h 2731489"/>
              <a:gd name="connsiteX0" fmla="*/ 4729 w 42410"/>
              <a:gd name="connsiteY0" fmla="*/ 23454 h 50497"/>
              <a:gd name="connsiteX1" fmla="*/ 2196 w 42410"/>
              <a:gd name="connsiteY1" fmla="*/ 22657 h 50497"/>
              <a:gd name="connsiteX2" fmla="*/ 6964 w 42410"/>
              <a:gd name="connsiteY2" fmla="*/ 32176 h 50497"/>
              <a:gd name="connsiteX3" fmla="*/ 5856 w 42410"/>
              <a:gd name="connsiteY3" fmla="*/ 32557 h 50497"/>
              <a:gd name="connsiteX4" fmla="*/ 16514 w 42410"/>
              <a:gd name="connsiteY4" fmla="*/ 36367 h 50497"/>
              <a:gd name="connsiteX5" fmla="*/ 15846 w 42410"/>
              <a:gd name="connsiteY5" fmla="*/ 34627 h 50497"/>
              <a:gd name="connsiteX6" fmla="*/ 28863 w 42410"/>
              <a:gd name="connsiteY6" fmla="*/ 32028 h 50497"/>
              <a:gd name="connsiteX7" fmla="*/ 28596 w 42410"/>
              <a:gd name="connsiteY7" fmla="*/ 33937 h 50497"/>
              <a:gd name="connsiteX8" fmla="*/ 34165 w 42410"/>
              <a:gd name="connsiteY8" fmla="*/ 20231 h 50497"/>
              <a:gd name="connsiteX9" fmla="*/ 37416 w 42410"/>
              <a:gd name="connsiteY9" fmla="*/ 27367 h 50497"/>
              <a:gd name="connsiteX10" fmla="*/ 41082 w 42410"/>
              <a:gd name="connsiteY10" fmla="*/ 13699 h 50497"/>
              <a:gd name="connsiteX11" fmla="*/ 40386 w 42410"/>
              <a:gd name="connsiteY11" fmla="*/ 15307 h 50497"/>
              <a:gd name="connsiteX12" fmla="*/ 35428 w 42410"/>
              <a:gd name="connsiteY12" fmla="*/ 9109 h 50497"/>
              <a:gd name="connsiteX13" fmla="*/ 35278 w 42410"/>
              <a:gd name="connsiteY13" fmla="*/ 9839 h 50497"/>
              <a:gd name="connsiteX14" fmla="*/ 27234 w 42410"/>
              <a:gd name="connsiteY14" fmla="*/ 10304 h 50497"/>
              <a:gd name="connsiteX15" fmla="*/ 28127 w 42410"/>
              <a:gd name="connsiteY15" fmla="*/ 8692 h 50497"/>
              <a:gd name="connsiteX16" fmla="*/ 20372 w 42410"/>
              <a:gd name="connsiteY16" fmla="*/ 10182 h 50497"/>
              <a:gd name="connsiteX17" fmla="*/ 22536 w 42410"/>
              <a:gd name="connsiteY17" fmla="*/ 607 h 50497"/>
              <a:gd name="connsiteX18" fmla="*/ 14337 w 42410"/>
              <a:gd name="connsiteY18" fmla="*/ 11722 h 50497"/>
              <a:gd name="connsiteX19" fmla="*/ 15336 w 42410"/>
              <a:gd name="connsiteY19" fmla="*/ 9867 h 50497"/>
              <a:gd name="connsiteX20" fmla="*/ 4163 w 42410"/>
              <a:gd name="connsiteY20" fmla="*/ 13066 h 50497"/>
              <a:gd name="connsiteX21" fmla="*/ 3936 w 42410"/>
              <a:gd name="connsiteY21" fmla="*/ 11647 h 50497"/>
              <a:gd name="connsiteX0" fmla="*/ 3936 w 42410"/>
              <a:gd name="connsiteY0" fmla="*/ 11647 h 50497"/>
              <a:gd name="connsiteX1" fmla="*/ 5659 w 42410"/>
              <a:gd name="connsiteY1" fmla="*/ 4184 h 50497"/>
              <a:gd name="connsiteX2" fmla="*/ 14342 w 42410"/>
              <a:gd name="connsiteY2" fmla="*/ 11376 h 50497"/>
              <a:gd name="connsiteX3" fmla="*/ 22492 w 42410"/>
              <a:gd name="connsiteY3" fmla="*/ 709 h 50497"/>
              <a:gd name="connsiteX4" fmla="*/ 23680 w 42410"/>
              <a:gd name="connsiteY4" fmla="*/ 9221 h 50497"/>
              <a:gd name="connsiteX5" fmla="*/ 27613 w 42410"/>
              <a:gd name="connsiteY5" fmla="*/ 10079 h 50497"/>
              <a:gd name="connsiteX6" fmla="*/ 32566 w 42410"/>
              <a:gd name="connsiteY6" fmla="*/ 9711 h 50497"/>
              <a:gd name="connsiteX7" fmla="*/ 36249 w 42410"/>
              <a:gd name="connsiteY7" fmla="*/ 11572 h 50497"/>
              <a:gd name="connsiteX8" fmla="*/ 40439 w 42410"/>
              <a:gd name="connsiteY8" fmla="*/ 12755 h 50497"/>
              <a:gd name="connsiteX9" fmla="*/ 41854 w 42410"/>
              <a:gd name="connsiteY9" fmla="*/ 12737 h 50497"/>
              <a:gd name="connsiteX10" fmla="*/ 41247 w 42410"/>
              <a:gd name="connsiteY10" fmla="*/ 20065 h 50497"/>
              <a:gd name="connsiteX11" fmla="*/ 37741 w 42410"/>
              <a:gd name="connsiteY11" fmla="*/ 23994 h 50497"/>
              <a:gd name="connsiteX12" fmla="*/ 37440 w 42410"/>
              <a:gd name="connsiteY12" fmla="*/ 27481 h 50497"/>
              <a:gd name="connsiteX13" fmla="*/ 35431 w 42410"/>
              <a:gd name="connsiteY13" fmla="*/ 33378 h 50497"/>
              <a:gd name="connsiteX14" fmla="*/ 28591 w 42410"/>
              <a:gd name="connsiteY14" fmla="*/ 34092 h 50497"/>
              <a:gd name="connsiteX15" fmla="*/ 23703 w 42410"/>
              <a:gd name="connsiteY15" fmla="*/ 40383 h 50497"/>
              <a:gd name="connsiteX16" fmla="*/ 16516 w 42410"/>
              <a:gd name="connsiteY16" fmla="*/ 36543 h 50497"/>
              <a:gd name="connsiteX17" fmla="*/ 5840 w 42410"/>
              <a:gd name="connsiteY17" fmla="*/ 32749 h 50497"/>
              <a:gd name="connsiteX18" fmla="*/ 1146 w 42410"/>
              <a:gd name="connsiteY18" fmla="*/ 28527 h 50497"/>
              <a:gd name="connsiteX19" fmla="*/ 2149 w 42410"/>
              <a:gd name="connsiteY19" fmla="*/ 22828 h 50497"/>
              <a:gd name="connsiteX20" fmla="*/ 31 w 42410"/>
              <a:gd name="connsiteY20" fmla="*/ 16981 h 50497"/>
              <a:gd name="connsiteX21" fmla="*/ 3899 w 42410"/>
              <a:gd name="connsiteY21" fmla="*/ 11784 h 50497"/>
              <a:gd name="connsiteX22" fmla="*/ 3936 w 42410"/>
              <a:gd name="connsiteY22" fmla="*/ 11647 h 50497"/>
              <a:gd name="connsiteX0" fmla="*/ 857397 w 5429003"/>
              <a:gd name="connsiteY0" fmla="*/ 2666578 h 2731489"/>
              <a:gd name="connsiteX1" fmla="*/ 792486 w 5429003"/>
              <a:gd name="connsiteY1" fmla="*/ 2731489 h 2731489"/>
              <a:gd name="connsiteX2" fmla="*/ 727575 w 5429003"/>
              <a:gd name="connsiteY2" fmla="*/ 2666578 h 2731489"/>
              <a:gd name="connsiteX3" fmla="*/ 792486 w 5429003"/>
              <a:gd name="connsiteY3" fmla="*/ 2601667 h 2731489"/>
              <a:gd name="connsiteX4" fmla="*/ 857397 w 5429003"/>
              <a:gd name="connsiteY4" fmla="*/ 2666578 h 2731489"/>
              <a:gd name="connsiteX0" fmla="*/ 1130836 w 5429003"/>
              <a:gd name="connsiteY0" fmla="*/ 2493035 h 2731489"/>
              <a:gd name="connsiteX1" fmla="*/ 1001014 w 5429003"/>
              <a:gd name="connsiteY1" fmla="*/ 2622857 h 2731489"/>
              <a:gd name="connsiteX2" fmla="*/ 871192 w 5429003"/>
              <a:gd name="connsiteY2" fmla="*/ 2493035 h 2731489"/>
              <a:gd name="connsiteX3" fmla="*/ 1001014 w 5429003"/>
              <a:gd name="connsiteY3" fmla="*/ 2363213 h 2731489"/>
              <a:gd name="connsiteX4" fmla="*/ 1130836 w 5429003"/>
              <a:gd name="connsiteY4" fmla="*/ 2493035 h 2731489"/>
              <a:gd name="connsiteX0" fmla="*/ 1504062 w 5429003"/>
              <a:gd name="connsiteY0" fmla="*/ 2236446 h 2731489"/>
              <a:gd name="connsiteX1" fmla="*/ 1309329 w 5429003"/>
              <a:gd name="connsiteY1" fmla="*/ 2431179 h 2731489"/>
              <a:gd name="connsiteX2" fmla="*/ 1114596 w 5429003"/>
              <a:gd name="connsiteY2" fmla="*/ 2236446 h 2731489"/>
              <a:gd name="connsiteX3" fmla="*/ 1309329 w 5429003"/>
              <a:gd name="connsiteY3" fmla="*/ 2041713 h 2731489"/>
              <a:gd name="connsiteX4" fmla="*/ 1504062 w 5429003"/>
              <a:gd name="connsiteY4" fmla="*/ 2236446 h 2731489"/>
              <a:gd name="connsiteX0" fmla="*/ 4729 w 42410"/>
              <a:gd name="connsiteY0" fmla="*/ 23454 h 50497"/>
              <a:gd name="connsiteX1" fmla="*/ 2196 w 42410"/>
              <a:gd name="connsiteY1" fmla="*/ 22657 h 50497"/>
              <a:gd name="connsiteX2" fmla="*/ 6964 w 42410"/>
              <a:gd name="connsiteY2" fmla="*/ 32176 h 50497"/>
              <a:gd name="connsiteX3" fmla="*/ 5856 w 42410"/>
              <a:gd name="connsiteY3" fmla="*/ 32557 h 50497"/>
              <a:gd name="connsiteX4" fmla="*/ 16514 w 42410"/>
              <a:gd name="connsiteY4" fmla="*/ 36367 h 50497"/>
              <a:gd name="connsiteX5" fmla="*/ 15846 w 42410"/>
              <a:gd name="connsiteY5" fmla="*/ 34627 h 50497"/>
              <a:gd name="connsiteX6" fmla="*/ 28863 w 42410"/>
              <a:gd name="connsiteY6" fmla="*/ 32028 h 50497"/>
              <a:gd name="connsiteX7" fmla="*/ 28596 w 42410"/>
              <a:gd name="connsiteY7" fmla="*/ 33937 h 50497"/>
              <a:gd name="connsiteX8" fmla="*/ 34165 w 42410"/>
              <a:gd name="connsiteY8" fmla="*/ 20231 h 50497"/>
              <a:gd name="connsiteX9" fmla="*/ 37416 w 42410"/>
              <a:gd name="connsiteY9" fmla="*/ 27367 h 50497"/>
              <a:gd name="connsiteX10" fmla="*/ 41082 w 42410"/>
              <a:gd name="connsiteY10" fmla="*/ 13699 h 50497"/>
              <a:gd name="connsiteX11" fmla="*/ 40386 w 42410"/>
              <a:gd name="connsiteY11" fmla="*/ 15307 h 50497"/>
              <a:gd name="connsiteX12" fmla="*/ 35428 w 42410"/>
              <a:gd name="connsiteY12" fmla="*/ 9109 h 50497"/>
              <a:gd name="connsiteX13" fmla="*/ 35278 w 42410"/>
              <a:gd name="connsiteY13" fmla="*/ 9839 h 50497"/>
              <a:gd name="connsiteX14" fmla="*/ 27234 w 42410"/>
              <a:gd name="connsiteY14" fmla="*/ 10304 h 50497"/>
              <a:gd name="connsiteX15" fmla="*/ 28127 w 42410"/>
              <a:gd name="connsiteY15" fmla="*/ 8692 h 50497"/>
              <a:gd name="connsiteX16" fmla="*/ 20372 w 42410"/>
              <a:gd name="connsiteY16" fmla="*/ 10182 h 50497"/>
              <a:gd name="connsiteX17" fmla="*/ 20280 w 42410"/>
              <a:gd name="connsiteY17" fmla="*/ 10750 h 50497"/>
              <a:gd name="connsiteX18" fmla="*/ 14337 w 42410"/>
              <a:gd name="connsiteY18" fmla="*/ 11722 h 50497"/>
              <a:gd name="connsiteX19" fmla="*/ 15336 w 42410"/>
              <a:gd name="connsiteY19" fmla="*/ 9867 h 50497"/>
              <a:gd name="connsiteX20" fmla="*/ 4163 w 42410"/>
              <a:gd name="connsiteY20" fmla="*/ 13066 h 50497"/>
              <a:gd name="connsiteX21" fmla="*/ 3936 w 42410"/>
              <a:gd name="connsiteY21" fmla="*/ 11647 h 50497"/>
              <a:gd name="connsiteX0" fmla="*/ 3936 w 42410"/>
              <a:gd name="connsiteY0" fmla="*/ 7464 h 46314"/>
              <a:gd name="connsiteX1" fmla="*/ 5659 w 42410"/>
              <a:gd name="connsiteY1" fmla="*/ 1 h 46314"/>
              <a:gd name="connsiteX2" fmla="*/ 14342 w 42410"/>
              <a:gd name="connsiteY2" fmla="*/ 7193 h 46314"/>
              <a:gd name="connsiteX3" fmla="*/ 20086 w 42410"/>
              <a:gd name="connsiteY3" fmla="*/ 6313 h 46314"/>
              <a:gd name="connsiteX4" fmla="*/ 23680 w 42410"/>
              <a:gd name="connsiteY4" fmla="*/ 5038 h 46314"/>
              <a:gd name="connsiteX5" fmla="*/ 27613 w 42410"/>
              <a:gd name="connsiteY5" fmla="*/ 5896 h 46314"/>
              <a:gd name="connsiteX6" fmla="*/ 32566 w 42410"/>
              <a:gd name="connsiteY6" fmla="*/ 5528 h 46314"/>
              <a:gd name="connsiteX7" fmla="*/ 36249 w 42410"/>
              <a:gd name="connsiteY7" fmla="*/ 7389 h 46314"/>
              <a:gd name="connsiteX8" fmla="*/ 40439 w 42410"/>
              <a:gd name="connsiteY8" fmla="*/ 8572 h 46314"/>
              <a:gd name="connsiteX9" fmla="*/ 41854 w 42410"/>
              <a:gd name="connsiteY9" fmla="*/ 8554 h 46314"/>
              <a:gd name="connsiteX10" fmla="*/ 41247 w 42410"/>
              <a:gd name="connsiteY10" fmla="*/ 15882 h 46314"/>
              <a:gd name="connsiteX11" fmla="*/ 37741 w 42410"/>
              <a:gd name="connsiteY11" fmla="*/ 19811 h 46314"/>
              <a:gd name="connsiteX12" fmla="*/ 37440 w 42410"/>
              <a:gd name="connsiteY12" fmla="*/ 23298 h 46314"/>
              <a:gd name="connsiteX13" fmla="*/ 35431 w 42410"/>
              <a:gd name="connsiteY13" fmla="*/ 29195 h 46314"/>
              <a:gd name="connsiteX14" fmla="*/ 28591 w 42410"/>
              <a:gd name="connsiteY14" fmla="*/ 29909 h 46314"/>
              <a:gd name="connsiteX15" fmla="*/ 23703 w 42410"/>
              <a:gd name="connsiteY15" fmla="*/ 36200 h 46314"/>
              <a:gd name="connsiteX16" fmla="*/ 16516 w 42410"/>
              <a:gd name="connsiteY16" fmla="*/ 32360 h 46314"/>
              <a:gd name="connsiteX17" fmla="*/ 5840 w 42410"/>
              <a:gd name="connsiteY17" fmla="*/ 28566 h 46314"/>
              <a:gd name="connsiteX18" fmla="*/ 1146 w 42410"/>
              <a:gd name="connsiteY18" fmla="*/ 24344 h 46314"/>
              <a:gd name="connsiteX19" fmla="*/ 2149 w 42410"/>
              <a:gd name="connsiteY19" fmla="*/ 18645 h 46314"/>
              <a:gd name="connsiteX20" fmla="*/ 31 w 42410"/>
              <a:gd name="connsiteY20" fmla="*/ 12798 h 46314"/>
              <a:gd name="connsiteX21" fmla="*/ 3899 w 42410"/>
              <a:gd name="connsiteY21" fmla="*/ 7601 h 46314"/>
              <a:gd name="connsiteX22" fmla="*/ 3936 w 42410"/>
              <a:gd name="connsiteY22" fmla="*/ 7464 h 46314"/>
              <a:gd name="connsiteX0" fmla="*/ 857397 w 5429003"/>
              <a:gd name="connsiteY0" fmla="*/ 2440311 h 2505222"/>
              <a:gd name="connsiteX1" fmla="*/ 792486 w 5429003"/>
              <a:gd name="connsiteY1" fmla="*/ 2505222 h 2505222"/>
              <a:gd name="connsiteX2" fmla="*/ 727575 w 5429003"/>
              <a:gd name="connsiteY2" fmla="*/ 2440311 h 2505222"/>
              <a:gd name="connsiteX3" fmla="*/ 792486 w 5429003"/>
              <a:gd name="connsiteY3" fmla="*/ 2375400 h 2505222"/>
              <a:gd name="connsiteX4" fmla="*/ 857397 w 5429003"/>
              <a:gd name="connsiteY4" fmla="*/ 2440311 h 2505222"/>
              <a:gd name="connsiteX0" fmla="*/ 1130836 w 5429003"/>
              <a:gd name="connsiteY0" fmla="*/ 2266768 h 2505222"/>
              <a:gd name="connsiteX1" fmla="*/ 1001014 w 5429003"/>
              <a:gd name="connsiteY1" fmla="*/ 2396590 h 2505222"/>
              <a:gd name="connsiteX2" fmla="*/ 871192 w 5429003"/>
              <a:gd name="connsiteY2" fmla="*/ 2266768 h 2505222"/>
              <a:gd name="connsiteX3" fmla="*/ 1001014 w 5429003"/>
              <a:gd name="connsiteY3" fmla="*/ 2136946 h 2505222"/>
              <a:gd name="connsiteX4" fmla="*/ 1130836 w 5429003"/>
              <a:gd name="connsiteY4" fmla="*/ 2266768 h 2505222"/>
              <a:gd name="connsiteX0" fmla="*/ 1504062 w 5429003"/>
              <a:gd name="connsiteY0" fmla="*/ 2010179 h 2505222"/>
              <a:gd name="connsiteX1" fmla="*/ 1309329 w 5429003"/>
              <a:gd name="connsiteY1" fmla="*/ 2204912 h 2505222"/>
              <a:gd name="connsiteX2" fmla="*/ 1114596 w 5429003"/>
              <a:gd name="connsiteY2" fmla="*/ 2010179 h 2505222"/>
              <a:gd name="connsiteX3" fmla="*/ 1309329 w 5429003"/>
              <a:gd name="connsiteY3" fmla="*/ 1815446 h 2505222"/>
              <a:gd name="connsiteX4" fmla="*/ 1504062 w 5429003"/>
              <a:gd name="connsiteY4" fmla="*/ 2010179 h 2505222"/>
              <a:gd name="connsiteX0" fmla="*/ 4729 w 42410"/>
              <a:gd name="connsiteY0" fmla="*/ 19271 h 46314"/>
              <a:gd name="connsiteX1" fmla="*/ 2196 w 42410"/>
              <a:gd name="connsiteY1" fmla="*/ 18474 h 46314"/>
              <a:gd name="connsiteX2" fmla="*/ 6964 w 42410"/>
              <a:gd name="connsiteY2" fmla="*/ 27993 h 46314"/>
              <a:gd name="connsiteX3" fmla="*/ 5856 w 42410"/>
              <a:gd name="connsiteY3" fmla="*/ 28374 h 46314"/>
              <a:gd name="connsiteX4" fmla="*/ 16514 w 42410"/>
              <a:gd name="connsiteY4" fmla="*/ 32184 h 46314"/>
              <a:gd name="connsiteX5" fmla="*/ 15846 w 42410"/>
              <a:gd name="connsiteY5" fmla="*/ 30444 h 46314"/>
              <a:gd name="connsiteX6" fmla="*/ 28863 w 42410"/>
              <a:gd name="connsiteY6" fmla="*/ 27845 h 46314"/>
              <a:gd name="connsiteX7" fmla="*/ 28596 w 42410"/>
              <a:gd name="connsiteY7" fmla="*/ 29754 h 46314"/>
              <a:gd name="connsiteX8" fmla="*/ 34165 w 42410"/>
              <a:gd name="connsiteY8" fmla="*/ 16048 h 46314"/>
              <a:gd name="connsiteX9" fmla="*/ 37416 w 42410"/>
              <a:gd name="connsiteY9" fmla="*/ 23184 h 46314"/>
              <a:gd name="connsiteX10" fmla="*/ 41082 w 42410"/>
              <a:gd name="connsiteY10" fmla="*/ 9516 h 46314"/>
              <a:gd name="connsiteX11" fmla="*/ 40386 w 42410"/>
              <a:gd name="connsiteY11" fmla="*/ 11124 h 46314"/>
              <a:gd name="connsiteX12" fmla="*/ 35428 w 42410"/>
              <a:gd name="connsiteY12" fmla="*/ 4926 h 46314"/>
              <a:gd name="connsiteX13" fmla="*/ 35278 w 42410"/>
              <a:gd name="connsiteY13" fmla="*/ 5656 h 46314"/>
              <a:gd name="connsiteX14" fmla="*/ 27234 w 42410"/>
              <a:gd name="connsiteY14" fmla="*/ 6121 h 46314"/>
              <a:gd name="connsiteX15" fmla="*/ 28127 w 42410"/>
              <a:gd name="connsiteY15" fmla="*/ 4509 h 46314"/>
              <a:gd name="connsiteX16" fmla="*/ 20372 w 42410"/>
              <a:gd name="connsiteY16" fmla="*/ 5999 h 46314"/>
              <a:gd name="connsiteX17" fmla="*/ 20280 w 42410"/>
              <a:gd name="connsiteY17" fmla="*/ 6567 h 46314"/>
              <a:gd name="connsiteX18" fmla="*/ 14337 w 42410"/>
              <a:gd name="connsiteY18" fmla="*/ 7539 h 46314"/>
              <a:gd name="connsiteX19" fmla="*/ 15336 w 42410"/>
              <a:gd name="connsiteY19" fmla="*/ 5684 h 46314"/>
              <a:gd name="connsiteX20" fmla="*/ 4163 w 42410"/>
              <a:gd name="connsiteY20" fmla="*/ 8883 h 46314"/>
              <a:gd name="connsiteX21" fmla="*/ 3936 w 42410"/>
              <a:gd name="connsiteY21" fmla="*/ 7464 h 46314"/>
              <a:gd name="connsiteX0" fmla="*/ 3936 w 42410"/>
              <a:gd name="connsiteY0" fmla="*/ 7464 h 46314"/>
              <a:gd name="connsiteX1" fmla="*/ 5659 w 42410"/>
              <a:gd name="connsiteY1" fmla="*/ 1 h 46314"/>
              <a:gd name="connsiteX2" fmla="*/ 14342 w 42410"/>
              <a:gd name="connsiteY2" fmla="*/ 7193 h 46314"/>
              <a:gd name="connsiteX3" fmla="*/ 20086 w 42410"/>
              <a:gd name="connsiteY3" fmla="*/ 6313 h 46314"/>
              <a:gd name="connsiteX4" fmla="*/ 23680 w 42410"/>
              <a:gd name="connsiteY4" fmla="*/ 5038 h 46314"/>
              <a:gd name="connsiteX5" fmla="*/ 27613 w 42410"/>
              <a:gd name="connsiteY5" fmla="*/ 5896 h 46314"/>
              <a:gd name="connsiteX6" fmla="*/ 32566 w 42410"/>
              <a:gd name="connsiteY6" fmla="*/ 5528 h 46314"/>
              <a:gd name="connsiteX7" fmla="*/ 36249 w 42410"/>
              <a:gd name="connsiteY7" fmla="*/ 7389 h 46314"/>
              <a:gd name="connsiteX8" fmla="*/ 40439 w 42410"/>
              <a:gd name="connsiteY8" fmla="*/ 8572 h 46314"/>
              <a:gd name="connsiteX9" fmla="*/ 41854 w 42410"/>
              <a:gd name="connsiteY9" fmla="*/ 8554 h 46314"/>
              <a:gd name="connsiteX10" fmla="*/ 41247 w 42410"/>
              <a:gd name="connsiteY10" fmla="*/ 15882 h 46314"/>
              <a:gd name="connsiteX11" fmla="*/ 37741 w 42410"/>
              <a:gd name="connsiteY11" fmla="*/ 19811 h 46314"/>
              <a:gd name="connsiteX12" fmla="*/ 37440 w 42410"/>
              <a:gd name="connsiteY12" fmla="*/ 23298 h 46314"/>
              <a:gd name="connsiteX13" fmla="*/ 35431 w 42410"/>
              <a:gd name="connsiteY13" fmla="*/ 29195 h 46314"/>
              <a:gd name="connsiteX14" fmla="*/ 28591 w 42410"/>
              <a:gd name="connsiteY14" fmla="*/ 29909 h 46314"/>
              <a:gd name="connsiteX15" fmla="*/ 23703 w 42410"/>
              <a:gd name="connsiteY15" fmla="*/ 36200 h 46314"/>
              <a:gd name="connsiteX16" fmla="*/ 16516 w 42410"/>
              <a:gd name="connsiteY16" fmla="*/ 32360 h 46314"/>
              <a:gd name="connsiteX17" fmla="*/ 5840 w 42410"/>
              <a:gd name="connsiteY17" fmla="*/ 28566 h 46314"/>
              <a:gd name="connsiteX18" fmla="*/ 1146 w 42410"/>
              <a:gd name="connsiteY18" fmla="*/ 24344 h 46314"/>
              <a:gd name="connsiteX19" fmla="*/ 2149 w 42410"/>
              <a:gd name="connsiteY19" fmla="*/ 18645 h 46314"/>
              <a:gd name="connsiteX20" fmla="*/ 31 w 42410"/>
              <a:gd name="connsiteY20" fmla="*/ 12798 h 46314"/>
              <a:gd name="connsiteX21" fmla="*/ 3899 w 42410"/>
              <a:gd name="connsiteY21" fmla="*/ 7601 h 46314"/>
              <a:gd name="connsiteX22" fmla="*/ 3936 w 42410"/>
              <a:gd name="connsiteY22" fmla="*/ 7464 h 46314"/>
              <a:gd name="connsiteX0" fmla="*/ 857397 w 5429003"/>
              <a:gd name="connsiteY0" fmla="*/ 2440311 h 2505222"/>
              <a:gd name="connsiteX1" fmla="*/ 792486 w 5429003"/>
              <a:gd name="connsiteY1" fmla="*/ 2505222 h 2505222"/>
              <a:gd name="connsiteX2" fmla="*/ 727575 w 5429003"/>
              <a:gd name="connsiteY2" fmla="*/ 2440311 h 2505222"/>
              <a:gd name="connsiteX3" fmla="*/ 792486 w 5429003"/>
              <a:gd name="connsiteY3" fmla="*/ 2375400 h 2505222"/>
              <a:gd name="connsiteX4" fmla="*/ 857397 w 5429003"/>
              <a:gd name="connsiteY4" fmla="*/ 2440311 h 2505222"/>
              <a:gd name="connsiteX0" fmla="*/ 1130836 w 5429003"/>
              <a:gd name="connsiteY0" fmla="*/ 2266768 h 2505222"/>
              <a:gd name="connsiteX1" fmla="*/ 1001014 w 5429003"/>
              <a:gd name="connsiteY1" fmla="*/ 2396590 h 2505222"/>
              <a:gd name="connsiteX2" fmla="*/ 871192 w 5429003"/>
              <a:gd name="connsiteY2" fmla="*/ 2266768 h 2505222"/>
              <a:gd name="connsiteX3" fmla="*/ 1001014 w 5429003"/>
              <a:gd name="connsiteY3" fmla="*/ 2136946 h 2505222"/>
              <a:gd name="connsiteX4" fmla="*/ 1130836 w 5429003"/>
              <a:gd name="connsiteY4" fmla="*/ 2266768 h 2505222"/>
              <a:gd name="connsiteX0" fmla="*/ 1504062 w 5429003"/>
              <a:gd name="connsiteY0" fmla="*/ 2010179 h 2505222"/>
              <a:gd name="connsiteX1" fmla="*/ 1309329 w 5429003"/>
              <a:gd name="connsiteY1" fmla="*/ 2204912 h 2505222"/>
              <a:gd name="connsiteX2" fmla="*/ 1114596 w 5429003"/>
              <a:gd name="connsiteY2" fmla="*/ 2010179 h 2505222"/>
              <a:gd name="connsiteX3" fmla="*/ 1309329 w 5429003"/>
              <a:gd name="connsiteY3" fmla="*/ 1815446 h 2505222"/>
              <a:gd name="connsiteX4" fmla="*/ 1504062 w 5429003"/>
              <a:gd name="connsiteY4" fmla="*/ 2010179 h 2505222"/>
              <a:gd name="connsiteX0" fmla="*/ 4729 w 42410"/>
              <a:gd name="connsiteY0" fmla="*/ 19271 h 46314"/>
              <a:gd name="connsiteX1" fmla="*/ 2196 w 42410"/>
              <a:gd name="connsiteY1" fmla="*/ 18474 h 46314"/>
              <a:gd name="connsiteX2" fmla="*/ 6964 w 42410"/>
              <a:gd name="connsiteY2" fmla="*/ 27993 h 46314"/>
              <a:gd name="connsiteX3" fmla="*/ 5856 w 42410"/>
              <a:gd name="connsiteY3" fmla="*/ 28374 h 46314"/>
              <a:gd name="connsiteX4" fmla="*/ 16514 w 42410"/>
              <a:gd name="connsiteY4" fmla="*/ 32184 h 46314"/>
              <a:gd name="connsiteX5" fmla="*/ 15846 w 42410"/>
              <a:gd name="connsiteY5" fmla="*/ 30444 h 46314"/>
              <a:gd name="connsiteX6" fmla="*/ 28863 w 42410"/>
              <a:gd name="connsiteY6" fmla="*/ 27845 h 46314"/>
              <a:gd name="connsiteX7" fmla="*/ 28596 w 42410"/>
              <a:gd name="connsiteY7" fmla="*/ 29754 h 46314"/>
              <a:gd name="connsiteX8" fmla="*/ 34165 w 42410"/>
              <a:gd name="connsiteY8" fmla="*/ 16048 h 46314"/>
              <a:gd name="connsiteX9" fmla="*/ 37416 w 42410"/>
              <a:gd name="connsiteY9" fmla="*/ 23184 h 46314"/>
              <a:gd name="connsiteX10" fmla="*/ 41082 w 42410"/>
              <a:gd name="connsiteY10" fmla="*/ 9516 h 46314"/>
              <a:gd name="connsiteX11" fmla="*/ 40386 w 42410"/>
              <a:gd name="connsiteY11" fmla="*/ 11124 h 46314"/>
              <a:gd name="connsiteX12" fmla="*/ 35428 w 42410"/>
              <a:gd name="connsiteY12" fmla="*/ 4926 h 46314"/>
              <a:gd name="connsiteX13" fmla="*/ 35278 w 42410"/>
              <a:gd name="connsiteY13" fmla="*/ 5656 h 46314"/>
              <a:gd name="connsiteX14" fmla="*/ 27234 w 42410"/>
              <a:gd name="connsiteY14" fmla="*/ 6121 h 46314"/>
              <a:gd name="connsiteX15" fmla="*/ 28127 w 42410"/>
              <a:gd name="connsiteY15" fmla="*/ 4509 h 46314"/>
              <a:gd name="connsiteX16" fmla="*/ 20372 w 42410"/>
              <a:gd name="connsiteY16" fmla="*/ 5999 h 46314"/>
              <a:gd name="connsiteX17" fmla="*/ 20656 w 42410"/>
              <a:gd name="connsiteY17" fmla="*/ 2474 h 46314"/>
              <a:gd name="connsiteX18" fmla="*/ 14337 w 42410"/>
              <a:gd name="connsiteY18" fmla="*/ 7539 h 46314"/>
              <a:gd name="connsiteX19" fmla="*/ 15336 w 42410"/>
              <a:gd name="connsiteY19" fmla="*/ 5684 h 46314"/>
              <a:gd name="connsiteX20" fmla="*/ 4163 w 42410"/>
              <a:gd name="connsiteY20" fmla="*/ 8883 h 46314"/>
              <a:gd name="connsiteX21" fmla="*/ 3936 w 42410"/>
              <a:gd name="connsiteY21" fmla="*/ 7464 h 46314"/>
              <a:gd name="connsiteX0" fmla="*/ 3936 w 42410"/>
              <a:gd name="connsiteY0" fmla="*/ 7464 h 46314"/>
              <a:gd name="connsiteX1" fmla="*/ 5659 w 42410"/>
              <a:gd name="connsiteY1" fmla="*/ 1 h 46314"/>
              <a:gd name="connsiteX2" fmla="*/ 14342 w 42410"/>
              <a:gd name="connsiteY2" fmla="*/ 7193 h 46314"/>
              <a:gd name="connsiteX3" fmla="*/ 20086 w 42410"/>
              <a:gd name="connsiteY3" fmla="*/ 6313 h 46314"/>
              <a:gd name="connsiteX4" fmla="*/ 23680 w 42410"/>
              <a:gd name="connsiteY4" fmla="*/ 5038 h 46314"/>
              <a:gd name="connsiteX5" fmla="*/ 27613 w 42410"/>
              <a:gd name="connsiteY5" fmla="*/ 5896 h 46314"/>
              <a:gd name="connsiteX6" fmla="*/ 32566 w 42410"/>
              <a:gd name="connsiteY6" fmla="*/ 5528 h 46314"/>
              <a:gd name="connsiteX7" fmla="*/ 36249 w 42410"/>
              <a:gd name="connsiteY7" fmla="*/ 7389 h 46314"/>
              <a:gd name="connsiteX8" fmla="*/ 40439 w 42410"/>
              <a:gd name="connsiteY8" fmla="*/ 8572 h 46314"/>
              <a:gd name="connsiteX9" fmla="*/ 41854 w 42410"/>
              <a:gd name="connsiteY9" fmla="*/ 8554 h 46314"/>
              <a:gd name="connsiteX10" fmla="*/ 41247 w 42410"/>
              <a:gd name="connsiteY10" fmla="*/ 15882 h 46314"/>
              <a:gd name="connsiteX11" fmla="*/ 37741 w 42410"/>
              <a:gd name="connsiteY11" fmla="*/ 19811 h 46314"/>
              <a:gd name="connsiteX12" fmla="*/ 37440 w 42410"/>
              <a:gd name="connsiteY12" fmla="*/ 23298 h 46314"/>
              <a:gd name="connsiteX13" fmla="*/ 35431 w 42410"/>
              <a:gd name="connsiteY13" fmla="*/ 29195 h 46314"/>
              <a:gd name="connsiteX14" fmla="*/ 28591 w 42410"/>
              <a:gd name="connsiteY14" fmla="*/ 29909 h 46314"/>
              <a:gd name="connsiteX15" fmla="*/ 23703 w 42410"/>
              <a:gd name="connsiteY15" fmla="*/ 36200 h 46314"/>
              <a:gd name="connsiteX16" fmla="*/ 16516 w 42410"/>
              <a:gd name="connsiteY16" fmla="*/ 32360 h 46314"/>
              <a:gd name="connsiteX17" fmla="*/ 5840 w 42410"/>
              <a:gd name="connsiteY17" fmla="*/ 28566 h 46314"/>
              <a:gd name="connsiteX18" fmla="*/ 1146 w 42410"/>
              <a:gd name="connsiteY18" fmla="*/ 24344 h 46314"/>
              <a:gd name="connsiteX19" fmla="*/ 2149 w 42410"/>
              <a:gd name="connsiteY19" fmla="*/ 18645 h 46314"/>
              <a:gd name="connsiteX20" fmla="*/ 31 w 42410"/>
              <a:gd name="connsiteY20" fmla="*/ 12798 h 46314"/>
              <a:gd name="connsiteX21" fmla="*/ 3899 w 42410"/>
              <a:gd name="connsiteY21" fmla="*/ 7601 h 46314"/>
              <a:gd name="connsiteX22" fmla="*/ 3936 w 42410"/>
              <a:gd name="connsiteY22" fmla="*/ 7464 h 46314"/>
              <a:gd name="connsiteX0" fmla="*/ 857397 w 5429003"/>
              <a:gd name="connsiteY0" fmla="*/ 2440311 h 2505222"/>
              <a:gd name="connsiteX1" fmla="*/ 792486 w 5429003"/>
              <a:gd name="connsiteY1" fmla="*/ 2505222 h 2505222"/>
              <a:gd name="connsiteX2" fmla="*/ 727575 w 5429003"/>
              <a:gd name="connsiteY2" fmla="*/ 2440311 h 2505222"/>
              <a:gd name="connsiteX3" fmla="*/ 792486 w 5429003"/>
              <a:gd name="connsiteY3" fmla="*/ 2375400 h 2505222"/>
              <a:gd name="connsiteX4" fmla="*/ 857397 w 5429003"/>
              <a:gd name="connsiteY4" fmla="*/ 2440311 h 2505222"/>
              <a:gd name="connsiteX0" fmla="*/ 1130836 w 5429003"/>
              <a:gd name="connsiteY0" fmla="*/ 2266768 h 2505222"/>
              <a:gd name="connsiteX1" fmla="*/ 1001014 w 5429003"/>
              <a:gd name="connsiteY1" fmla="*/ 2396590 h 2505222"/>
              <a:gd name="connsiteX2" fmla="*/ 871192 w 5429003"/>
              <a:gd name="connsiteY2" fmla="*/ 2266768 h 2505222"/>
              <a:gd name="connsiteX3" fmla="*/ 1001014 w 5429003"/>
              <a:gd name="connsiteY3" fmla="*/ 2136946 h 2505222"/>
              <a:gd name="connsiteX4" fmla="*/ 1130836 w 5429003"/>
              <a:gd name="connsiteY4" fmla="*/ 2266768 h 2505222"/>
              <a:gd name="connsiteX0" fmla="*/ 1504062 w 5429003"/>
              <a:gd name="connsiteY0" fmla="*/ 2010179 h 2505222"/>
              <a:gd name="connsiteX1" fmla="*/ 1309329 w 5429003"/>
              <a:gd name="connsiteY1" fmla="*/ 2204912 h 2505222"/>
              <a:gd name="connsiteX2" fmla="*/ 1114596 w 5429003"/>
              <a:gd name="connsiteY2" fmla="*/ 2010179 h 2505222"/>
              <a:gd name="connsiteX3" fmla="*/ 1309329 w 5429003"/>
              <a:gd name="connsiteY3" fmla="*/ 1815446 h 2505222"/>
              <a:gd name="connsiteX4" fmla="*/ 1504062 w 5429003"/>
              <a:gd name="connsiteY4" fmla="*/ 2010179 h 2505222"/>
              <a:gd name="connsiteX0" fmla="*/ 4729 w 42410"/>
              <a:gd name="connsiteY0" fmla="*/ 19271 h 46314"/>
              <a:gd name="connsiteX1" fmla="*/ 2196 w 42410"/>
              <a:gd name="connsiteY1" fmla="*/ 18474 h 46314"/>
              <a:gd name="connsiteX2" fmla="*/ 6964 w 42410"/>
              <a:gd name="connsiteY2" fmla="*/ 27993 h 46314"/>
              <a:gd name="connsiteX3" fmla="*/ 5856 w 42410"/>
              <a:gd name="connsiteY3" fmla="*/ 28374 h 46314"/>
              <a:gd name="connsiteX4" fmla="*/ 16514 w 42410"/>
              <a:gd name="connsiteY4" fmla="*/ 32184 h 46314"/>
              <a:gd name="connsiteX5" fmla="*/ 15846 w 42410"/>
              <a:gd name="connsiteY5" fmla="*/ 30444 h 46314"/>
              <a:gd name="connsiteX6" fmla="*/ 28863 w 42410"/>
              <a:gd name="connsiteY6" fmla="*/ 27845 h 46314"/>
              <a:gd name="connsiteX7" fmla="*/ 28596 w 42410"/>
              <a:gd name="connsiteY7" fmla="*/ 29754 h 46314"/>
              <a:gd name="connsiteX8" fmla="*/ 34165 w 42410"/>
              <a:gd name="connsiteY8" fmla="*/ 16048 h 46314"/>
              <a:gd name="connsiteX9" fmla="*/ 37416 w 42410"/>
              <a:gd name="connsiteY9" fmla="*/ 23184 h 46314"/>
              <a:gd name="connsiteX10" fmla="*/ 41082 w 42410"/>
              <a:gd name="connsiteY10" fmla="*/ 9516 h 46314"/>
              <a:gd name="connsiteX11" fmla="*/ 40386 w 42410"/>
              <a:gd name="connsiteY11" fmla="*/ 11124 h 46314"/>
              <a:gd name="connsiteX12" fmla="*/ 35428 w 42410"/>
              <a:gd name="connsiteY12" fmla="*/ 4926 h 46314"/>
              <a:gd name="connsiteX13" fmla="*/ 35278 w 42410"/>
              <a:gd name="connsiteY13" fmla="*/ 5656 h 46314"/>
              <a:gd name="connsiteX14" fmla="*/ 27234 w 42410"/>
              <a:gd name="connsiteY14" fmla="*/ 6121 h 46314"/>
              <a:gd name="connsiteX15" fmla="*/ 28127 w 42410"/>
              <a:gd name="connsiteY15" fmla="*/ 4509 h 46314"/>
              <a:gd name="connsiteX16" fmla="*/ 20372 w 42410"/>
              <a:gd name="connsiteY16" fmla="*/ 5999 h 46314"/>
              <a:gd name="connsiteX17" fmla="*/ 18927 w 42410"/>
              <a:gd name="connsiteY17" fmla="*/ 7812 h 46314"/>
              <a:gd name="connsiteX18" fmla="*/ 14337 w 42410"/>
              <a:gd name="connsiteY18" fmla="*/ 7539 h 46314"/>
              <a:gd name="connsiteX19" fmla="*/ 15336 w 42410"/>
              <a:gd name="connsiteY19" fmla="*/ 5684 h 46314"/>
              <a:gd name="connsiteX20" fmla="*/ 4163 w 42410"/>
              <a:gd name="connsiteY20" fmla="*/ 8883 h 46314"/>
              <a:gd name="connsiteX21" fmla="*/ 3936 w 42410"/>
              <a:gd name="connsiteY21" fmla="*/ 7464 h 46314"/>
              <a:gd name="connsiteX0" fmla="*/ 3936 w 42410"/>
              <a:gd name="connsiteY0" fmla="*/ 3610 h 42460"/>
              <a:gd name="connsiteX1" fmla="*/ 7915 w 42410"/>
              <a:gd name="connsiteY1" fmla="*/ 2553 h 42460"/>
              <a:gd name="connsiteX2" fmla="*/ 14342 w 42410"/>
              <a:gd name="connsiteY2" fmla="*/ 3339 h 42460"/>
              <a:gd name="connsiteX3" fmla="*/ 20086 w 42410"/>
              <a:gd name="connsiteY3" fmla="*/ 2459 h 42460"/>
              <a:gd name="connsiteX4" fmla="*/ 23680 w 42410"/>
              <a:gd name="connsiteY4" fmla="*/ 1184 h 42460"/>
              <a:gd name="connsiteX5" fmla="*/ 27613 w 42410"/>
              <a:gd name="connsiteY5" fmla="*/ 2042 h 42460"/>
              <a:gd name="connsiteX6" fmla="*/ 32566 w 42410"/>
              <a:gd name="connsiteY6" fmla="*/ 1674 h 42460"/>
              <a:gd name="connsiteX7" fmla="*/ 36249 w 42410"/>
              <a:gd name="connsiteY7" fmla="*/ 3535 h 42460"/>
              <a:gd name="connsiteX8" fmla="*/ 40439 w 42410"/>
              <a:gd name="connsiteY8" fmla="*/ 4718 h 42460"/>
              <a:gd name="connsiteX9" fmla="*/ 41854 w 42410"/>
              <a:gd name="connsiteY9" fmla="*/ 4700 h 42460"/>
              <a:gd name="connsiteX10" fmla="*/ 41247 w 42410"/>
              <a:gd name="connsiteY10" fmla="*/ 12028 h 42460"/>
              <a:gd name="connsiteX11" fmla="*/ 37741 w 42410"/>
              <a:gd name="connsiteY11" fmla="*/ 15957 h 42460"/>
              <a:gd name="connsiteX12" fmla="*/ 37440 w 42410"/>
              <a:gd name="connsiteY12" fmla="*/ 19444 h 42460"/>
              <a:gd name="connsiteX13" fmla="*/ 35431 w 42410"/>
              <a:gd name="connsiteY13" fmla="*/ 25341 h 42460"/>
              <a:gd name="connsiteX14" fmla="*/ 28591 w 42410"/>
              <a:gd name="connsiteY14" fmla="*/ 26055 h 42460"/>
              <a:gd name="connsiteX15" fmla="*/ 23703 w 42410"/>
              <a:gd name="connsiteY15" fmla="*/ 32346 h 42460"/>
              <a:gd name="connsiteX16" fmla="*/ 16516 w 42410"/>
              <a:gd name="connsiteY16" fmla="*/ 28506 h 42460"/>
              <a:gd name="connsiteX17" fmla="*/ 5840 w 42410"/>
              <a:gd name="connsiteY17" fmla="*/ 24712 h 42460"/>
              <a:gd name="connsiteX18" fmla="*/ 1146 w 42410"/>
              <a:gd name="connsiteY18" fmla="*/ 20490 h 42460"/>
              <a:gd name="connsiteX19" fmla="*/ 2149 w 42410"/>
              <a:gd name="connsiteY19" fmla="*/ 14791 h 42460"/>
              <a:gd name="connsiteX20" fmla="*/ 31 w 42410"/>
              <a:gd name="connsiteY20" fmla="*/ 8944 h 42460"/>
              <a:gd name="connsiteX21" fmla="*/ 3899 w 42410"/>
              <a:gd name="connsiteY21" fmla="*/ 3747 h 42460"/>
              <a:gd name="connsiteX22" fmla="*/ 3936 w 42410"/>
              <a:gd name="connsiteY22" fmla="*/ 3610 h 42460"/>
              <a:gd name="connsiteX0" fmla="*/ 857397 w 5429003"/>
              <a:gd name="connsiteY0" fmla="*/ 2231840 h 2296751"/>
              <a:gd name="connsiteX1" fmla="*/ 792486 w 5429003"/>
              <a:gd name="connsiteY1" fmla="*/ 2296751 h 2296751"/>
              <a:gd name="connsiteX2" fmla="*/ 727575 w 5429003"/>
              <a:gd name="connsiteY2" fmla="*/ 2231840 h 2296751"/>
              <a:gd name="connsiteX3" fmla="*/ 792486 w 5429003"/>
              <a:gd name="connsiteY3" fmla="*/ 2166929 h 2296751"/>
              <a:gd name="connsiteX4" fmla="*/ 857397 w 5429003"/>
              <a:gd name="connsiteY4" fmla="*/ 2231840 h 2296751"/>
              <a:gd name="connsiteX0" fmla="*/ 1130836 w 5429003"/>
              <a:gd name="connsiteY0" fmla="*/ 2058297 h 2296751"/>
              <a:gd name="connsiteX1" fmla="*/ 1001014 w 5429003"/>
              <a:gd name="connsiteY1" fmla="*/ 2188119 h 2296751"/>
              <a:gd name="connsiteX2" fmla="*/ 871192 w 5429003"/>
              <a:gd name="connsiteY2" fmla="*/ 2058297 h 2296751"/>
              <a:gd name="connsiteX3" fmla="*/ 1001014 w 5429003"/>
              <a:gd name="connsiteY3" fmla="*/ 1928475 h 2296751"/>
              <a:gd name="connsiteX4" fmla="*/ 1130836 w 5429003"/>
              <a:gd name="connsiteY4" fmla="*/ 2058297 h 2296751"/>
              <a:gd name="connsiteX0" fmla="*/ 1504062 w 5429003"/>
              <a:gd name="connsiteY0" fmla="*/ 1801708 h 2296751"/>
              <a:gd name="connsiteX1" fmla="*/ 1309329 w 5429003"/>
              <a:gd name="connsiteY1" fmla="*/ 1996441 h 2296751"/>
              <a:gd name="connsiteX2" fmla="*/ 1114596 w 5429003"/>
              <a:gd name="connsiteY2" fmla="*/ 1801708 h 2296751"/>
              <a:gd name="connsiteX3" fmla="*/ 1309329 w 5429003"/>
              <a:gd name="connsiteY3" fmla="*/ 1606975 h 2296751"/>
              <a:gd name="connsiteX4" fmla="*/ 1504062 w 5429003"/>
              <a:gd name="connsiteY4" fmla="*/ 1801708 h 2296751"/>
              <a:gd name="connsiteX0" fmla="*/ 4729 w 42410"/>
              <a:gd name="connsiteY0" fmla="*/ 15417 h 42460"/>
              <a:gd name="connsiteX1" fmla="*/ 2196 w 42410"/>
              <a:gd name="connsiteY1" fmla="*/ 14620 h 42460"/>
              <a:gd name="connsiteX2" fmla="*/ 6964 w 42410"/>
              <a:gd name="connsiteY2" fmla="*/ 24139 h 42460"/>
              <a:gd name="connsiteX3" fmla="*/ 5856 w 42410"/>
              <a:gd name="connsiteY3" fmla="*/ 24520 h 42460"/>
              <a:gd name="connsiteX4" fmla="*/ 16514 w 42410"/>
              <a:gd name="connsiteY4" fmla="*/ 28330 h 42460"/>
              <a:gd name="connsiteX5" fmla="*/ 15846 w 42410"/>
              <a:gd name="connsiteY5" fmla="*/ 26590 h 42460"/>
              <a:gd name="connsiteX6" fmla="*/ 28863 w 42410"/>
              <a:gd name="connsiteY6" fmla="*/ 23991 h 42460"/>
              <a:gd name="connsiteX7" fmla="*/ 28596 w 42410"/>
              <a:gd name="connsiteY7" fmla="*/ 25900 h 42460"/>
              <a:gd name="connsiteX8" fmla="*/ 34165 w 42410"/>
              <a:gd name="connsiteY8" fmla="*/ 12194 h 42460"/>
              <a:gd name="connsiteX9" fmla="*/ 37416 w 42410"/>
              <a:gd name="connsiteY9" fmla="*/ 19330 h 42460"/>
              <a:gd name="connsiteX10" fmla="*/ 41082 w 42410"/>
              <a:gd name="connsiteY10" fmla="*/ 5662 h 42460"/>
              <a:gd name="connsiteX11" fmla="*/ 40386 w 42410"/>
              <a:gd name="connsiteY11" fmla="*/ 7270 h 42460"/>
              <a:gd name="connsiteX12" fmla="*/ 35428 w 42410"/>
              <a:gd name="connsiteY12" fmla="*/ 1072 h 42460"/>
              <a:gd name="connsiteX13" fmla="*/ 35278 w 42410"/>
              <a:gd name="connsiteY13" fmla="*/ 1802 h 42460"/>
              <a:gd name="connsiteX14" fmla="*/ 27234 w 42410"/>
              <a:gd name="connsiteY14" fmla="*/ 2267 h 42460"/>
              <a:gd name="connsiteX15" fmla="*/ 28127 w 42410"/>
              <a:gd name="connsiteY15" fmla="*/ 655 h 42460"/>
              <a:gd name="connsiteX16" fmla="*/ 20372 w 42410"/>
              <a:gd name="connsiteY16" fmla="*/ 2145 h 42460"/>
              <a:gd name="connsiteX17" fmla="*/ 18927 w 42410"/>
              <a:gd name="connsiteY17" fmla="*/ 3958 h 42460"/>
              <a:gd name="connsiteX18" fmla="*/ 14337 w 42410"/>
              <a:gd name="connsiteY18" fmla="*/ 3685 h 42460"/>
              <a:gd name="connsiteX19" fmla="*/ 15336 w 42410"/>
              <a:gd name="connsiteY19" fmla="*/ 1830 h 42460"/>
              <a:gd name="connsiteX20" fmla="*/ 4163 w 42410"/>
              <a:gd name="connsiteY20" fmla="*/ 5029 h 42460"/>
              <a:gd name="connsiteX21" fmla="*/ 3936 w 42410"/>
              <a:gd name="connsiteY21" fmla="*/ 3610 h 42460"/>
              <a:gd name="connsiteX0" fmla="*/ 3936 w 42410"/>
              <a:gd name="connsiteY0" fmla="*/ 3610 h 42460"/>
              <a:gd name="connsiteX1" fmla="*/ 7915 w 42410"/>
              <a:gd name="connsiteY1" fmla="*/ 2553 h 42460"/>
              <a:gd name="connsiteX2" fmla="*/ 14342 w 42410"/>
              <a:gd name="connsiteY2" fmla="*/ 3339 h 42460"/>
              <a:gd name="connsiteX3" fmla="*/ 20086 w 42410"/>
              <a:gd name="connsiteY3" fmla="*/ 2459 h 42460"/>
              <a:gd name="connsiteX4" fmla="*/ 23680 w 42410"/>
              <a:gd name="connsiteY4" fmla="*/ 1184 h 42460"/>
              <a:gd name="connsiteX5" fmla="*/ 27613 w 42410"/>
              <a:gd name="connsiteY5" fmla="*/ 2042 h 42460"/>
              <a:gd name="connsiteX6" fmla="*/ 32566 w 42410"/>
              <a:gd name="connsiteY6" fmla="*/ 1674 h 42460"/>
              <a:gd name="connsiteX7" fmla="*/ 36249 w 42410"/>
              <a:gd name="connsiteY7" fmla="*/ 3535 h 42460"/>
              <a:gd name="connsiteX8" fmla="*/ 40439 w 42410"/>
              <a:gd name="connsiteY8" fmla="*/ 4718 h 42460"/>
              <a:gd name="connsiteX9" fmla="*/ 41854 w 42410"/>
              <a:gd name="connsiteY9" fmla="*/ 4700 h 42460"/>
              <a:gd name="connsiteX10" fmla="*/ 41247 w 42410"/>
              <a:gd name="connsiteY10" fmla="*/ 12028 h 42460"/>
              <a:gd name="connsiteX11" fmla="*/ 37741 w 42410"/>
              <a:gd name="connsiteY11" fmla="*/ 15957 h 42460"/>
              <a:gd name="connsiteX12" fmla="*/ 37440 w 42410"/>
              <a:gd name="connsiteY12" fmla="*/ 19444 h 42460"/>
              <a:gd name="connsiteX13" fmla="*/ 35431 w 42410"/>
              <a:gd name="connsiteY13" fmla="*/ 25341 h 42460"/>
              <a:gd name="connsiteX14" fmla="*/ 28591 w 42410"/>
              <a:gd name="connsiteY14" fmla="*/ 26055 h 42460"/>
              <a:gd name="connsiteX15" fmla="*/ 23703 w 42410"/>
              <a:gd name="connsiteY15" fmla="*/ 32346 h 42460"/>
              <a:gd name="connsiteX16" fmla="*/ 16516 w 42410"/>
              <a:gd name="connsiteY16" fmla="*/ 28506 h 42460"/>
              <a:gd name="connsiteX17" fmla="*/ 5840 w 42410"/>
              <a:gd name="connsiteY17" fmla="*/ 24712 h 42460"/>
              <a:gd name="connsiteX18" fmla="*/ 1146 w 42410"/>
              <a:gd name="connsiteY18" fmla="*/ 20490 h 42460"/>
              <a:gd name="connsiteX19" fmla="*/ 2149 w 42410"/>
              <a:gd name="connsiteY19" fmla="*/ 14791 h 42460"/>
              <a:gd name="connsiteX20" fmla="*/ 31 w 42410"/>
              <a:gd name="connsiteY20" fmla="*/ 8944 h 42460"/>
              <a:gd name="connsiteX21" fmla="*/ 3899 w 42410"/>
              <a:gd name="connsiteY21" fmla="*/ 3747 h 42460"/>
              <a:gd name="connsiteX22" fmla="*/ 3936 w 42410"/>
              <a:gd name="connsiteY22" fmla="*/ 3610 h 42460"/>
              <a:gd name="connsiteX0" fmla="*/ 857397 w 5429003"/>
              <a:gd name="connsiteY0" fmla="*/ 2231840 h 2296751"/>
              <a:gd name="connsiteX1" fmla="*/ 792486 w 5429003"/>
              <a:gd name="connsiteY1" fmla="*/ 2296751 h 2296751"/>
              <a:gd name="connsiteX2" fmla="*/ 727575 w 5429003"/>
              <a:gd name="connsiteY2" fmla="*/ 2231840 h 2296751"/>
              <a:gd name="connsiteX3" fmla="*/ 792486 w 5429003"/>
              <a:gd name="connsiteY3" fmla="*/ 2166929 h 2296751"/>
              <a:gd name="connsiteX4" fmla="*/ 857397 w 5429003"/>
              <a:gd name="connsiteY4" fmla="*/ 2231840 h 2296751"/>
              <a:gd name="connsiteX0" fmla="*/ 1130836 w 5429003"/>
              <a:gd name="connsiteY0" fmla="*/ 2058297 h 2296751"/>
              <a:gd name="connsiteX1" fmla="*/ 1001014 w 5429003"/>
              <a:gd name="connsiteY1" fmla="*/ 2188119 h 2296751"/>
              <a:gd name="connsiteX2" fmla="*/ 871192 w 5429003"/>
              <a:gd name="connsiteY2" fmla="*/ 2058297 h 2296751"/>
              <a:gd name="connsiteX3" fmla="*/ 1001014 w 5429003"/>
              <a:gd name="connsiteY3" fmla="*/ 1928475 h 2296751"/>
              <a:gd name="connsiteX4" fmla="*/ 1130836 w 5429003"/>
              <a:gd name="connsiteY4" fmla="*/ 2058297 h 2296751"/>
              <a:gd name="connsiteX0" fmla="*/ 1504062 w 5429003"/>
              <a:gd name="connsiteY0" fmla="*/ 1801708 h 2296751"/>
              <a:gd name="connsiteX1" fmla="*/ 1309329 w 5429003"/>
              <a:gd name="connsiteY1" fmla="*/ 1996441 h 2296751"/>
              <a:gd name="connsiteX2" fmla="*/ 1114596 w 5429003"/>
              <a:gd name="connsiteY2" fmla="*/ 1801708 h 2296751"/>
              <a:gd name="connsiteX3" fmla="*/ 1309329 w 5429003"/>
              <a:gd name="connsiteY3" fmla="*/ 1606975 h 2296751"/>
              <a:gd name="connsiteX4" fmla="*/ 1504062 w 5429003"/>
              <a:gd name="connsiteY4" fmla="*/ 1801708 h 2296751"/>
              <a:gd name="connsiteX0" fmla="*/ 4729 w 42410"/>
              <a:gd name="connsiteY0" fmla="*/ 15417 h 42460"/>
              <a:gd name="connsiteX1" fmla="*/ 2196 w 42410"/>
              <a:gd name="connsiteY1" fmla="*/ 14620 h 42460"/>
              <a:gd name="connsiteX2" fmla="*/ 6964 w 42410"/>
              <a:gd name="connsiteY2" fmla="*/ 24139 h 42460"/>
              <a:gd name="connsiteX3" fmla="*/ 5856 w 42410"/>
              <a:gd name="connsiteY3" fmla="*/ 24520 h 42460"/>
              <a:gd name="connsiteX4" fmla="*/ 16514 w 42410"/>
              <a:gd name="connsiteY4" fmla="*/ 28330 h 42460"/>
              <a:gd name="connsiteX5" fmla="*/ 15846 w 42410"/>
              <a:gd name="connsiteY5" fmla="*/ 26590 h 42460"/>
              <a:gd name="connsiteX6" fmla="*/ 28863 w 42410"/>
              <a:gd name="connsiteY6" fmla="*/ 23991 h 42460"/>
              <a:gd name="connsiteX7" fmla="*/ 28596 w 42410"/>
              <a:gd name="connsiteY7" fmla="*/ 25900 h 42460"/>
              <a:gd name="connsiteX8" fmla="*/ 34165 w 42410"/>
              <a:gd name="connsiteY8" fmla="*/ 12194 h 42460"/>
              <a:gd name="connsiteX9" fmla="*/ 37416 w 42410"/>
              <a:gd name="connsiteY9" fmla="*/ 19330 h 42460"/>
              <a:gd name="connsiteX10" fmla="*/ 41082 w 42410"/>
              <a:gd name="connsiteY10" fmla="*/ 5662 h 42460"/>
              <a:gd name="connsiteX11" fmla="*/ 40386 w 42410"/>
              <a:gd name="connsiteY11" fmla="*/ 7270 h 42460"/>
              <a:gd name="connsiteX12" fmla="*/ 35428 w 42410"/>
              <a:gd name="connsiteY12" fmla="*/ 1072 h 42460"/>
              <a:gd name="connsiteX13" fmla="*/ 35278 w 42410"/>
              <a:gd name="connsiteY13" fmla="*/ 1802 h 42460"/>
              <a:gd name="connsiteX14" fmla="*/ 27234 w 42410"/>
              <a:gd name="connsiteY14" fmla="*/ 2267 h 42460"/>
              <a:gd name="connsiteX15" fmla="*/ 28127 w 42410"/>
              <a:gd name="connsiteY15" fmla="*/ 655 h 42460"/>
              <a:gd name="connsiteX16" fmla="*/ 20372 w 42410"/>
              <a:gd name="connsiteY16" fmla="*/ 2145 h 42460"/>
              <a:gd name="connsiteX17" fmla="*/ 18927 w 42410"/>
              <a:gd name="connsiteY17" fmla="*/ 3958 h 42460"/>
              <a:gd name="connsiteX18" fmla="*/ 14337 w 42410"/>
              <a:gd name="connsiteY18" fmla="*/ 3685 h 42460"/>
              <a:gd name="connsiteX19" fmla="*/ 15336 w 42410"/>
              <a:gd name="connsiteY19" fmla="*/ 1830 h 42460"/>
              <a:gd name="connsiteX20" fmla="*/ 5516 w 42410"/>
              <a:gd name="connsiteY20" fmla="*/ 7342 h 42460"/>
              <a:gd name="connsiteX21" fmla="*/ 3936 w 42410"/>
              <a:gd name="connsiteY21" fmla="*/ 3610 h 42460"/>
              <a:gd name="connsiteX0" fmla="*/ 3936 w 42410"/>
              <a:gd name="connsiteY0" fmla="*/ 3610 h 42460"/>
              <a:gd name="connsiteX1" fmla="*/ 7915 w 42410"/>
              <a:gd name="connsiteY1" fmla="*/ 2553 h 42460"/>
              <a:gd name="connsiteX2" fmla="*/ 14342 w 42410"/>
              <a:gd name="connsiteY2" fmla="*/ 3339 h 42460"/>
              <a:gd name="connsiteX3" fmla="*/ 20086 w 42410"/>
              <a:gd name="connsiteY3" fmla="*/ 2459 h 42460"/>
              <a:gd name="connsiteX4" fmla="*/ 23680 w 42410"/>
              <a:gd name="connsiteY4" fmla="*/ 1184 h 42460"/>
              <a:gd name="connsiteX5" fmla="*/ 27613 w 42410"/>
              <a:gd name="connsiteY5" fmla="*/ 2042 h 42460"/>
              <a:gd name="connsiteX6" fmla="*/ 32566 w 42410"/>
              <a:gd name="connsiteY6" fmla="*/ 1674 h 42460"/>
              <a:gd name="connsiteX7" fmla="*/ 36249 w 42410"/>
              <a:gd name="connsiteY7" fmla="*/ 3535 h 42460"/>
              <a:gd name="connsiteX8" fmla="*/ 40439 w 42410"/>
              <a:gd name="connsiteY8" fmla="*/ 4718 h 42460"/>
              <a:gd name="connsiteX9" fmla="*/ 41854 w 42410"/>
              <a:gd name="connsiteY9" fmla="*/ 4700 h 42460"/>
              <a:gd name="connsiteX10" fmla="*/ 41247 w 42410"/>
              <a:gd name="connsiteY10" fmla="*/ 12028 h 42460"/>
              <a:gd name="connsiteX11" fmla="*/ 37741 w 42410"/>
              <a:gd name="connsiteY11" fmla="*/ 15957 h 42460"/>
              <a:gd name="connsiteX12" fmla="*/ 37440 w 42410"/>
              <a:gd name="connsiteY12" fmla="*/ 19444 h 42460"/>
              <a:gd name="connsiteX13" fmla="*/ 35431 w 42410"/>
              <a:gd name="connsiteY13" fmla="*/ 25341 h 42460"/>
              <a:gd name="connsiteX14" fmla="*/ 28591 w 42410"/>
              <a:gd name="connsiteY14" fmla="*/ 26055 h 42460"/>
              <a:gd name="connsiteX15" fmla="*/ 23703 w 42410"/>
              <a:gd name="connsiteY15" fmla="*/ 32346 h 42460"/>
              <a:gd name="connsiteX16" fmla="*/ 16516 w 42410"/>
              <a:gd name="connsiteY16" fmla="*/ 28506 h 42460"/>
              <a:gd name="connsiteX17" fmla="*/ 5840 w 42410"/>
              <a:gd name="connsiteY17" fmla="*/ 24712 h 42460"/>
              <a:gd name="connsiteX18" fmla="*/ 1146 w 42410"/>
              <a:gd name="connsiteY18" fmla="*/ 20490 h 42460"/>
              <a:gd name="connsiteX19" fmla="*/ 2149 w 42410"/>
              <a:gd name="connsiteY19" fmla="*/ 14791 h 42460"/>
              <a:gd name="connsiteX20" fmla="*/ 31 w 42410"/>
              <a:gd name="connsiteY20" fmla="*/ 8944 h 42460"/>
              <a:gd name="connsiteX21" fmla="*/ 3899 w 42410"/>
              <a:gd name="connsiteY21" fmla="*/ 3747 h 42460"/>
              <a:gd name="connsiteX22" fmla="*/ 3936 w 42410"/>
              <a:gd name="connsiteY22" fmla="*/ 3610 h 42460"/>
              <a:gd name="connsiteX0" fmla="*/ 857397 w 5429003"/>
              <a:gd name="connsiteY0" fmla="*/ 2231840 h 2296751"/>
              <a:gd name="connsiteX1" fmla="*/ 792486 w 5429003"/>
              <a:gd name="connsiteY1" fmla="*/ 2296751 h 2296751"/>
              <a:gd name="connsiteX2" fmla="*/ 727575 w 5429003"/>
              <a:gd name="connsiteY2" fmla="*/ 2231840 h 2296751"/>
              <a:gd name="connsiteX3" fmla="*/ 792486 w 5429003"/>
              <a:gd name="connsiteY3" fmla="*/ 2166929 h 2296751"/>
              <a:gd name="connsiteX4" fmla="*/ 857397 w 5429003"/>
              <a:gd name="connsiteY4" fmla="*/ 2231840 h 2296751"/>
              <a:gd name="connsiteX0" fmla="*/ 1130836 w 5429003"/>
              <a:gd name="connsiteY0" fmla="*/ 2058297 h 2296751"/>
              <a:gd name="connsiteX1" fmla="*/ 1001014 w 5429003"/>
              <a:gd name="connsiteY1" fmla="*/ 2188119 h 2296751"/>
              <a:gd name="connsiteX2" fmla="*/ 871192 w 5429003"/>
              <a:gd name="connsiteY2" fmla="*/ 2058297 h 2296751"/>
              <a:gd name="connsiteX3" fmla="*/ 1001014 w 5429003"/>
              <a:gd name="connsiteY3" fmla="*/ 1928475 h 2296751"/>
              <a:gd name="connsiteX4" fmla="*/ 1130836 w 5429003"/>
              <a:gd name="connsiteY4" fmla="*/ 2058297 h 2296751"/>
              <a:gd name="connsiteX0" fmla="*/ 1504062 w 5429003"/>
              <a:gd name="connsiteY0" fmla="*/ 1801708 h 2296751"/>
              <a:gd name="connsiteX1" fmla="*/ 1309329 w 5429003"/>
              <a:gd name="connsiteY1" fmla="*/ 1996441 h 2296751"/>
              <a:gd name="connsiteX2" fmla="*/ 1114596 w 5429003"/>
              <a:gd name="connsiteY2" fmla="*/ 1801708 h 2296751"/>
              <a:gd name="connsiteX3" fmla="*/ 1309329 w 5429003"/>
              <a:gd name="connsiteY3" fmla="*/ 1606975 h 2296751"/>
              <a:gd name="connsiteX4" fmla="*/ 1504062 w 5429003"/>
              <a:gd name="connsiteY4" fmla="*/ 1801708 h 2296751"/>
              <a:gd name="connsiteX0" fmla="*/ 4729 w 42410"/>
              <a:gd name="connsiteY0" fmla="*/ 15417 h 42460"/>
              <a:gd name="connsiteX1" fmla="*/ 2196 w 42410"/>
              <a:gd name="connsiteY1" fmla="*/ 14620 h 42460"/>
              <a:gd name="connsiteX2" fmla="*/ 6964 w 42410"/>
              <a:gd name="connsiteY2" fmla="*/ 24139 h 42460"/>
              <a:gd name="connsiteX3" fmla="*/ 5856 w 42410"/>
              <a:gd name="connsiteY3" fmla="*/ 24520 h 42460"/>
              <a:gd name="connsiteX4" fmla="*/ 16514 w 42410"/>
              <a:gd name="connsiteY4" fmla="*/ 28330 h 42460"/>
              <a:gd name="connsiteX5" fmla="*/ 15846 w 42410"/>
              <a:gd name="connsiteY5" fmla="*/ 26590 h 42460"/>
              <a:gd name="connsiteX6" fmla="*/ 28863 w 42410"/>
              <a:gd name="connsiteY6" fmla="*/ 23991 h 42460"/>
              <a:gd name="connsiteX7" fmla="*/ 28596 w 42410"/>
              <a:gd name="connsiteY7" fmla="*/ 25900 h 42460"/>
              <a:gd name="connsiteX8" fmla="*/ 34165 w 42410"/>
              <a:gd name="connsiteY8" fmla="*/ 12194 h 42460"/>
              <a:gd name="connsiteX9" fmla="*/ 37416 w 42410"/>
              <a:gd name="connsiteY9" fmla="*/ 19330 h 42460"/>
              <a:gd name="connsiteX10" fmla="*/ 41082 w 42410"/>
              <a:gd name="connsiteY10" fmla="*/ 5662 h 42460"/>
              <a:gd name="connsiteX11" fmla="*/ 40386 w 42410"/>
              <a:gd name="connsiteY11" fmla="*/ 7270 h 42460"/>
              <a:gd name="connsiteX12" fmla="*/ 35428 w 42410"/>
              <a:gd name="connsiteY12" fmla="*/ 1072 h 42460"/>
              <a:gd name="connsiteX13" fmla="*/ 35278 w 42410"/>
              <a:gd name="connsiteY13" fmla="*/ 1802 h 42460"/>
              <a:gd name="connsiteX14" fmla="*/ 27234 w 42410"/>
              <a:gd name="connsiteY14" fmla="*/ 2267 h 42460"/>
              <a:gd name="connsiteX15" fmla="*/ 28127 w 42410"/>
              <a:gd name="connsiteY15" fmla="*/ 655 h 42460"/>
              <a:gd name="connsiteX16" fmla="*/ 20372 w 42410"/>
              <a:gd name="connsiteY16" fmla="*/ 2145 h 42460"/>
              <a:gd name="connsiteX17" fmla="*/ 18927 w 42410"/>
              <a:gd name="connsiteY17" fmla="*/ 3958 h 42460"/>
              <a:gd name="connsiteX18" fmla="*/ 14337 w 42410"/>
              <a:gd name="connsiteY18" fmla="*/ 3685 h 42460"/>
              <a:gd name="connsiteX19" fmla="*/ 15336 w 42410"/>
              <a:gd name="connsiteY19" fmla="*/ 1830 h 42460"/>
              <a:gd name="connsiteX20" fmla="*/ 5516 w 42410"/>
              <a:gd name="connsiteY20" fmla="*/ 7342 h 42460"/>
              <a:gd name="connsiteX21" fmla="*/ 5590 w 42410"/>
              <a:gd name="connsiteY21" fmla="*/ 6635 h 42460"/>
              <a:gd name="connsiteX0" fmla="*/ 5816 w 42410"/>
              <a:gd name="connsiteY0" fmla="*/ 6635 h 42460"/>
              <a:gd name="connsiteX1" fmla="*/ 7915 w 42410"/>
              <a:gd name="connsiteY1" fmla="*/ 2553 h 42460"/>
              <a:gd name="connsiteX2" fmla="*/ 14342 w 42410"/>
              <a:gd name="connsiteY2" fmla="*/ 3339 h 42460"/>
              <a:gd name="connsiteX3" fmla="*/ 20086 w 42410"/>
              <a:gd name="connsiteY3" fmla="*/ 2459 h 42460"/>
              <a:gd name="connsiteX4" fmla="*/ 23680 w 42410"/>
              <a:gd name="connsiteY4" fmla="*/ 1184 h 42460"/>
              <a:gd name="connsiteX5" fmla="*/ 27613 w 42410"/>
              <a:gd name="connsiteY5" fmla="*/ 2042 h 42460"/>
              <a:gd name="connsiteX6" fmla="*/ 32566 w 42410"/>
              <a:gd name="connsiteY6" fmla="*/ 1674 h 42460"/>
              <a:gd name="connsiteX7" fmla="*/ 36249 w 42410"/>
              <a:gd name="connsiteY7" fmla="*/ 3535 h 42460"/>
              <a:gd name="connsiteX8" fmla="*/ 40439 w 42410"/>
              <a:gd name="connsiteY8" fmla="*/ 4718 h 42460"/>
              <a:gd name="connsiteX9" fmla="*/ 41854 w 42410"/>
              <a:gd name="connsiteY9" fmla="*/ 4700 h 42460"/>
              <a:gd name="connsiteX10" fmla="*/ 41247 w 42410"/>
              <a:gd name="connsiteY10" fmla="*/ 12028 h 42460"/>
              <a:gd name="connsiteX11" fmla="*/ 37741 w 42410"/>
              <a:gd name="connsiteY11" fmla="*/ 15957 h 42460"/>
              <a:gd name="connsiteX12" fmla="*/ 37440 w 42410"/>
              <a:gd name="connsiteY12" fmla="*/ 19444 h 42460"/>
              <a:gd name="connsiteX13" fmla="*/ 35431 w 42410"/>
              <a:gd name="connsiteY13" fmla="*/ 25341 h 42460"/>
              <a:gd name="connsiteX14" fmla="*/ 28591 w 42410"/>
              <a:gd name="connsiteY14" fmla="*/ 26055 h 42460"/>
              <a:gd name="connsiteX15" fmla="*/ 23703 w 42410"/>
              <a:gd name="connsiteY15" fmla="*/ 32346 h 42460"/>
              <a:gd name="connsiteX16" fmla="*/ 16516 w 42410"/>
              <a:gd name="connsiteY16" fmla="*/ 28506 h 42460"/>
              <a:gd name="connsiteX17" fmla="*/ 5840 w 42410"/>
              <a:gd name="connsiteY17" fmla="*/ 24712 h 42460"/>
              <a:gd name="connsiteX18" fmla="*/ 1146 w 42410"/>
              <a:gd name="connsiteY18" fmla="*/ 20490 h 42460"/>
              <a:gd name="connsiteX19" fmla="*/ 2149 w 42410"/>
              <a:gd name="connsiteY19" fmla="*/ 14791 h 42460"/>
              <a:gd name="connsiteX20" fmla="*/ 31 w 42410"/>
              <a:gd name="connsiteY20" fmla="*/ 8944 h 42460"/>
              <a:gd name="connsiteX21" fmla="*/ 3899 w 42410"/>
              <a:gd name="connsiteY21" fmla="*/ 3747 h 42460"/>
              <a:gd name="connsiteX22" fmla="*/ 5816 w 42410"/>
              <a:gd name="connsiteY22" fmla="*/ 6635 h 42460"/>
              <a:gd name="connsiteX0" fmla="*/ 857397 w 5429003"/>
              <a:gd name="connsiteY0" fmla="*/ 2231840 h 2296751"/>
              <a:gd name="connsiteX1" fmla="*/ 792486 w 5429003"/>
              <a:gd name="connsiteY1" fmla="*/ 2296751 h 2296751"/>
              <a:gd name="connsiteX2" fmla="*/ 727575 w 5429003"/>
              <a:gd name="connsiteY2" fmla="*/ 2231840 h 2296751"/>
              <a:gd name="connsiteX3" fmla="*/ 792486 w 5429003"/>
              <a:gd name="connsiteY3" fmla="*/ 2166929 h 2296751"/>
              <a:gd name="connsiteX4" fmla="*/ 857397 w 5429003"/>
              <a:gd name="connsiteY4" fmla="*/ 2231840 h 2296751"/>
              <a:gd name="connsiteX0" fmla="*/ 1130836 w 5429003"/>
              <a:gd name="connsiteY0" fmla="*/ 2058297 h 2296751"/>
              <a:gd name="connsiteX1" fmla="*/ 1001014 w 5429003"/>
              <a:gd name="connsiteY1" fmla="*/ 2188119 h 2296751"/>
              <a:gd name="connsiteX2" fmla="*/ 871192 w 5429003"/>
              <a:gd name="connsiteY2" fmla="*/ 2058297 h 2296751"/>
              <a:gd name="connsiteX3" fmla="*/ 1001014 w 5429003"/>
              <a:gd name="connsiteY3" fmla="*/ 1928475 h 2296751"/>
              <a:gd name="connsiteX4" fmla="*/ 1130836 w 5429003"/>
              <a:gd name="connsiteY4" fmla="*/ 2058297 h 2296751"/>
              <a:gd name="connsiteX0" fmla="*/ 1504062 w 5429003"/>
              <a:gd name="connsiteY0" fmla="*/ 1801708 h 2296751"/>
              <a:gd name="connsiteX1" fmla="*/ 1309329 w 5429003"/>
              <a:gd name="connsiteY1" fmla="*/ 1996441 h 2296751"/>
              <a:gd name="connsiteX2" fmla="*/ 1114596 w 5429003"/>
              <a:gd name="connsiteY2" fmla="*/ 1801708 h 2296751"/>
              <a:gd name="connsiteX3" fmla="*/ 1309329 w 5429003"/>
              <a:gd name="connsiteY3" fmla="*/ 1606975 h 2296751"/>
              <a:gd name="connsiteX4" fmla="*/ 1504062 w 5429003"/>
              <a:gd name="connsiteY4" fmla="*/ 1801708 h 2296751"/>
              <a:gd name="connsiteX0" fmla="*/ 4729 w 42410"/>
              <a:gd name="connsiteY0" fmla="*/ 15417 h 42460"/>
              <a:gd name="connsiteX1" fmla="*/ 2196 w 42410"/>
              <a:gd name="connsiteY1" fmla="*/ 14620 h 42460"/>
              <a:gd name="connsiteX2" fmla="*/ 6964 w 42410"/>
              <a:gd name="connsiteY2" fmla="*/ 24139 h 42460"/>
              <a:gd name="connsiteX3" fmla="*/ 5856 w 42410"/>
              <a:gd name="connsiteY3" fmla="*/ 24520 h 42460"/>
              <a:gd name="connsiteX4" fmla="*/ 16514 w 42410"/>
              <a:gd name="connsiteY4" fmla="*/ 28330 h 42460"/>
              <a:gd name="connsiteX5" fmla="*/ 15846 w 42410"/>
              <a:gd name="connsiteY5" fmla="*/ 26590 h 42460"/>
              <a:gd name="connsiteX6" fmla="*/ 28863 w 42410"/>
              <a:gd name="connsiteY6" fmla="*/ 23991 h 42460"/>
              <a:gd name="connsiteX7" fmla="*/ 28596 w 42410"/>
              <a:gd name="connsiteY7" fmla="*/ 25900 h 42460"/>
              <a:gd name="connsiteX8" fmla="*/ 34165 w 42410"/>
              <a:gd name="connsiteY8" fmla="*/ 12194 h 42460"/>
              <a:gd name="connsiteX9" fmla="*/ 37416 w 42410"/>
              <a:gd name="connsiteY9" fmla="*/ 19330 h 42460"/>
              <a:gd name="connsiteX10" fmla="*/ 41082 w 42410"/>
              <a:gd name="connsiteY10" fmla="*/ 5662 h 42460"/>
              <a:gd name="connsiteX11" fmla="*/ 40386 w 42410"/>
              <a:gd name="connsiteY11" fmla="*/ 7270 h 42460"/>
              <a:gd name="connsiteX12" fmla="*/ 35428 w 42410"/>
              <a:gd name="connsiteY12" fmla="*/ 1072 h 42460"/>
              <a:gd name="connsiteX13" fmla="*/ 35278 w 42410"/>
              <a:gd name="connsiteY13" fmla="*/ 1802 h 42460"/>
              <a:gd name="connsiteX14" fmla="*/ 27234 w 42410"/>
              <a:gd name="connsiteY14" fmla="*/ 2267 h 42460"/>
              <a:gd name="connsiteX15" fmla="*/ 28127 w 42410"/>
              <a:gd name="connsiteY15" fmla="*/ 655 h 42460"/>
              <a:gd name="connsiteX16" fmla="*/ 20372 w 42410"/>
              <a:gd name="connsiteY16" fmla="*/ 2145 h 42460"/>
              <a:gd name="connsiteX17" fmla="*/ 18927 w 42410"/>
              <a:gd name="connsiteY17" fmla="*/ 3958 h 42460"/>
              <a:gd name="connsiteX18" fmla="*/ 14337 w 42410"/>
              <a:gd name="connsiteY18" fmla="*/ 3685 h 42460"/>
              <a:gd name="connsiteX19" fmla="*/ 15336 w 42410"/>
              <a:gd name="connsiteY19" fmla="*/ 1830 h 42460"/>
              <a:gd name="connsiteX20" fmla="*/ 5516 w 42410"/>
              <a:gd name="connsiteY20" fmla="*/ 7342 h 42460"/>
              <a:gd name="connsiteX21" fmla="*/ 5590 w 42410"/>
              <a:gd name="connsiteY21" fmla="*/ 6635 h 42460"/>
              <a:gd name="connsiteX0" fmla="*/ 5816 w 42410"/>
              <a:gd name="connsiteY0" fmla="*/ 6635 h 42460"/>
              <a:gd name="connsiteX1" fmla="*/ 7915 w 42410"/>
              <a:gd name="connsiteY1" fmla="*/ 2553 h 42460"/>
              <a:gd name="connsiteX2" fmla="*/ 14342 w 42410"/>
              <a:gd name="connsiteY2" fmla="*/ 3339 h 42460"/>
              <a:gd name="connsiteX3" fmla="*/ 20086 w 42410"/>
              <a:gd name="connsiteY3" fmla="*/ 2459 h 42460"/>
              <a:gd name="connsiteX4" fmla="*/ 23680 w 42410"/>
              <a:gd name="connsiteY4" fmla="*/ 1184 h 42460"/>
              <a:gd name="connsiteX5" fmla="*/ 27613 w 42410"/>
              <a:gd name="connsiteY5" fmla="*/ 2042 h 42460"/>
              <a:gd name="connsiteX6" fmla="*/ 32566 w 42410"/>
              <a:gd name="connsiteY6" fmla="*/ 1674 h 42460"/>
              <a:gd name="connsiteX7" fmla="*/ 36249 w 42410"/>
              <a:gd name="connsiteY7" fmla="*/ 3535 h 42460"/>
              <a:gd name="connsiteX8" fmla="*/ 40439 w 42410"/>
              <a:gd name="connsiteY8" fmla="*/ 4718 h 42460"/>
              <a:gd name="connsiteX9" fmla="*/ 41854 w 42410"/>
              <a:gd name="connsiteY9" fmla="*/ 4700 h 42460"/>
              <a:gd name="connsiteX10" fmla="*/ 41247 w 42410"/>
              <a:gd name="connsiteY10" fmla="*/ 12028 h 42460"/>
              <a:gd name="connsiteX11" fmla="*/ 37741 w 42410"/>
              <a:gd name="connsiteY11" fmla="*/ 15957 h 42460"/>
              <a:gd name="connsiteX12" fmla="*/ 37440 w 42410"/>
              <a:gd name="connsiteY12" fmla="*/ 19444 h 42460"/>
              <a:gd name="connsiteX13" fmla="*/ 35431 w 42410"/>
              <a:gd name="connsiteY13" fmla="*/ 25341 h 42460"/>
              <a:gd name="connsiteX14" fmla="*/ 28591 w 42410"/>
              <a:gd name="connsiteY14" fmla="*/ 26055 h 42460"/>
              <a:gd name="connsiteX15" fmla="*/ 23703 w 42410"/>
              <a:gd name="connsiteY15" fmla="*/ 32346 h 42460"/>
              <a:gd name="connsiteX16" fmla="*/ 16516 w 42410"/>
              <a:gd name="connsiteY16" fmla="*/ 28506 h 42460"/>
              <a:gd name="connsiteX17" fmla="*/ 5840 w 42410"/>
              <a:gd name="connsiteY17" fmla="*/ 24712 h 42460"/>
              <a:gd name="connsiteX18" fmla="*/ 1146 w 42410"/>
              <a:gd name="connsiteY18" fmla="*/ 20490 h 42460"/>
              <a:gd name="connsiteX19" fmla="*/ 2149 w 42410"/>
              <a:gd name="connsiteY19" fmla="*/ 14791 h 42460"/>
              <a:gd name="connsiteX20" fmla="*/ 31 w 42410"/>
              <a:gd name="connsiteY20" fmla="*/ 8944 h 42460"/>
              <a:gd name="connsiteX21" fmla="*/ 4350 w 42410"/>
              <a:gd name="connsiteY21" fmla="*/ 6594 h 42460"/>
              <a:gd name="connsiteX22" fmla="*/ 5816 w 42410"/>
              <a:gd name="connsiteY22" fmla="*/ 6635 h 42460"/>
              <a:gd name="connsiteX0" fmla="*/ 857397 w 5429003"/>
              <a:gd name="connsiteY0" fmla="*/ 2231840 h 2296751"/>
              <a:gd name="connsiteX1" fmla="*/ 792486 w 5429003"/>
              <a:gd name="connsiteY1" fmla="*/ 2296751 h 2296751"/>
              <a:gd name="connsiteX2" fmla="*/ 727575 w 5429003"/>
              <a:gd name="connsiteY2" fmla="*/ 2231840 h 2296751"/>
              <a:gd name="connsiteX3" fmla="*/ 792486 w 5429003"/>
              <a:gd name="connsiteY3" fmla="*/ 2166929 h 2296751"/>
              <a:gd name="connsiteX4" fmla="*/ 857397 w 5429003"/>
              <a:gd name="connsiteY4" fmla="*/ 2231840 h 2296751"/>
              <a:gd name="connsiteX0" fmla="*/ 1130836 w 5429003"/>
              <a:gd name="connsiteY0" fmla="*/ 2058297 h 2296751"/>
              <a:gd name="connsiteX1" fmla="*/ 1001014 w 5429003"/>
              <a:gd name="connsiteY1" fmla="*/ 2188119 h 2296751"/>
              <a:gd name="connsiteX2" fmla="*/ 871192 w 5429003"/>
              <a:gd name="connsiteY2" fmla="*/ 2058297 h 2296751"/>
              <a:gd name="connsiteX3" fmla="*/ 1001014 w 5429003"/>
              <a:gd name="connsiteY3" fmla="*/ 1928475 h 2296751"/>
              <a:gd name="connsiteX4" fmla="*/ 1130836 w 5429003"/>
              <a:gd name="connsiteY4" fmla="*/ 2058297 h 2296751"/>
              <a:gd name="connsiteX0" fmla="*/ 1504062 w 5429003"/>
              <a:gd name="connsiteY0" fmla="*/ 1801708 h 2296751"/>
              <a:gd name="connsiteX1" fmla="*/ 1309329 w 5429003"/>
              <a:gd name="connsiteY1" fmla="*/ 1996441 h 2296751"/>
              <a:gd name="connsiteX2" fmla="*/ 1114596 w 5429003"/>
              <a:gd name="connsiteY2" fmla="*/ 1801708 h 2296751"/>
              <a:gd name="connsiteX3" fmla="*/ 1309329 w 5429003"/>
              <a:gd name="connsiteY3" fmla="*/ 1606975 h 2296751"/>
              <a:gd name="connsiteX4" fmla="*/ 1504062 w 5429003"/>
              <a:gd name="connsiteY4" fmla="*/ 1801708 h 2296751"/>
              <a:gd name="connsiteX0" fmla="*/ 4729 w 42410"/>
              <a:gd name="connsiteY0" fmla="*/ 15417 h 42460"/>
              <a:gd name="connsiteX1" fmla="*/ 2196 w 42410"/>
              <a:gd name="connsiteY1" fmla="*/ 14620 h 42460"/>
              <a:gd name="connsiteX2" fmla="*/ 6964 w 42410"/>
              <a:gd name="connsiteY2" fmla="*/ 24139 h 42460"/>
              <a:gd name="connsiteX3" fmla="*/ 5856 w 42410"/>
              <a:gd name="connsiteY3" fmla="*/ 24520 h 42460"/>
              <a:gd name="connsiteX4" fmla="*/ 16514 w 42410"/>
              <a:gd name="connsiteY4" fmla="*/ 28330 h 42460"/>
              <a:gd name="connsiteX5" fmla="*/ 15846 w 42410"/>
              <a:gd name="connsiteY5" fmla="*/ 26590 h 42460"/>
              <a:gd name="connsiteX6" fmla="*/ 28863 w 42410"/>
              <a:gd name="connsiteY6" fmla="*/ 23991 h 42460"/>
              <a:gd name="connsiteX7" fmla="*/ 28596 w 42410"/>
              <a:gd name="connsiteY7" fmla="*/ 25900 h 42460"/>
              <a:gd name="connsiteX8" fmla="*/ 34165 w 42410"/>
              <a:gd name="connsiteY8" fmla="*/ 12194 h 42460"/>
              <a:gd name="connsiteX9" fmla="*/ 37416 w 42410"/>
              <a:gd name="connsiteY9" fmla="*/ 19330 h 42460"/>
              <a:gd name="connsiteX10" fmla="*/ 41082 w 42410"/>
              <a:gd name="connsiteY10" fmla="*/ 5662 h 42460"/>
              <a:gd name="connsiteX11" fmla="*/ 40386 w 42410"/>
              <a:gd name="connsiteY11" fmla="*/ 7270 h 42460"/>
              <a:gd name="connsiteX12" fmla="*/ 35428 w 42410"/>
              <a:gd name="connsiteY12" fmla="*/ 1072 h 42460"/>
              <a:gd name="connsiteX13" fmla="*/ 35278 w 42410"/>
              <a:gd name="connsiteY13" fmla="*/ 1802 h 42460"/>
              <a:gd name="connsiteX14" fmla="*/ 27234 w 42410"/>
              <a:gd name="connsiteY14" fmla="*/ 2267 h 42460"/>
              <a:gd name="connsiteX15" fmla="*/ 28127 w 42410"/>
              <a:gd name="connsiteY15" fmla="*/ 655 h 42460"/>
              <a:gd name="connsiteX16" fmla="*/ 20372 w 42410"/>
              <a:gd name="connsiteY16" fmla="*/ 2145 h 42460"/>
              <a:gd name="connsiteX17" fmla="*/ 18927 w 42410"/>
              <a:gd name="connsiteY17" fmla="*/ 3958 h 42460"/>
              <a:gd name="connsiteX18" fmla="*/ 14337 w 42410"/>
              <a:gd name="connsiteY18" fmla="*/ 3685 h 42460"/>
              <a:gd name="connsiteX19" fmla="*/ 15336 w 42410"/>
              <a:gd name="connsiteY19" fmla="*/ 1830 h 42460"/>
              <a:gd name="connsiteX20" fmla="*/ 5516 w 42410"/>
              <a:gd name="connsiteY20" fmla="*/ 7342 h 42460"/>
              <a:gd name="connsiteX21" fmla="*/ 5590 w 42410"/>
              <a:gd name="connsiteY21" fmla="*/ 6635 h 42460"/>
              <a:gd name="connsiteX0" fmla="*/ 4845 w 41439"/>
              <a:gd name="connsiteY0" fmla="*/ 6635 h 42460"/>
              <a:gd name="connsiteX1" fmla="*/ 6944 w 41439"/>
              <a:gd name="connsiteY1" fmla="*/ 2553 h 42460"/>
              <a:gd name="connsiteX2" fmla="*/ 13371 w 41439"/>
              <a:gd name="connsiteY2" fmla="*/ 3339 h 42460"/>
              <a:gd name="connsiteX3" fmla="*/ 19115 w 41439"/>
              <a:gd name="connsiteY3" fmla="*/ 2459 h 42460"/>
              <a:gd name="connsiteX4" fmla="*/ 22709 w 41439"/>
              <a:gd name="connsiteY4" fmla="*/ 1184 h 42460"/>
              <a:gd name="connsiteX5" fmla="*/ 26642 w 41439"/>
              <a:gd name="connsiteY5" fmla="*/ 2042 h 42460"/>
              <a:gd name="connsiteX6" fmla="*/ 31595 w 41439"/>
              <a:gd name="connsiteY6" fmla="*/ 1674 h 42460"/>
              <a:gd name="connsiteX7" fmla="*/ 35278 w 41439"/>
              <a:gd name="connsiteY7" fmla="*/ 3535 h 42460"/>
              <a:gd name="connsiteX8" fmla="*/ 39468 w 41439"/>
              <a:gd name="connsiteY8" fmla="*/ 4718 h 42460"/>
              <a:gd name="connsiteX9" fmla="*/ 40883 w 41439"/>
              <a:gd name="connsiteY9" fmla="*/ 4700 h 42460"/>
              <a:gd name="connsiteX10" fmla="*/ 40276 w 41439"/>
              <a:gd name="connsiteY10" fmla="*/ 12028 h 42460"/>
              <a:gd name="connsiteX11" fmla="*/ 36770 w 41439"/>
              <a:gd name="connsiteY11" fmla="*/ 15957 h 42460"/>
              <a:gd name="connsiteX12" fmla="*/ 36469 w 41439"/>
              <a:gd name="connsiteY12" fmla="*/ 19444 h 42460"/>
              <a:gd name="connsiteX13" fmla="*/ 34460 w 41439"/>
              <a:gd name="connsiteY13" fmla="*/ 25341 h 42460"/>
              <a:gd name="connsiteX14" fmla="*/ 27620 w 41439"/>
              <a:gd name="connsiteY14" fmla="*/ 26055 h 42460"/>
              <a:gd name="connsiteX15" fmla="*/ 22732 w 41439"/>
              <a:gd name="connsiteY15" fmla="*/ 32346 h 42460"/>
              <a:gd name="connsiteX16" fmla="*/ 15545 w 41439"/>
              <a:gd name="connsiteY16" fmla="*/ 28506 h 42460"/>
              <a:gd name="connsiteX17" fmla="*/ 4869 w 41439"/>
              <a:gd name="connsiteY17" fmla="*/ 24712 h 42460"/>
              <a:gd name="connsiteX18" fmla="*/ 175 w 41439"/>
              <a:gd name="connsiteY18" fmla="*/ 20490 h 42460"/>
              <a:gd name="connsiteX19" fmla="*/ 1178 w 41439"/>
              <a:gd name="connsiteY19" fmla="*/ 14791 h 42460"/>
              <a:gd name="connsiteX20" fmla="*/ 338 w 41439"/>
              <a:gd name="connsiteY20" fmla="*/ 9834 h 42460"/>
              <a:gd name="connsiteX21" fmla="*/ 3379 w 41439"/>
              <a:gd name="connsiteY21" fmla="*/ 6594 h 42460"/>
              <a:gd name="connsiteX22" fmla="*/ 4845 w 41439"/>
              <a:gd name="connsiteY22" fmla="*/ 6635 h 42460"/>
              <a:gd name="connsiteX0" fmla="*/ 733097 w 5304703"/>
              <a:gd name="connsiteY0" fmla="*/ 2231840 h 2296751"/>
              <a:gd name="connsiteX1" fmla="*/ 668186 w 5304703"/>
              <a:gd name="connsiteY1" fmla="*/ 2296751 h 2296751"/>
              <a:gd name="connsiteX2" fmla="*/ 603275 w 5304703"/>
              <a:gd name="connsiteY2" fmla="*/ 2231840 h 2296751"/>
              <a:gd name="connsiteX3" fmla="*/ 668186 w 5304703"/>
              <a:gd name="connsiteY3" fmla="*/ 2166929 h 2296751"/>
              <a:gd name="connsiteX4" fmla="*/ 733097 w 5304703"/>
              <a:gd name="connsiteY4" fmla="*/ 2231840 h 2296751"/>
              <a:gd name="connsiteX0" fmla="*/ 1006536 w 5304703"/>
              <a:gd name="connsiteY0" fmla="*/ 2058297 h 2296751"/>
              <a:gd name="connsiteX1" fmla="*/ 876714 w 5304703"/>
              <a:gd name="connsiteY1" fmla="*/ 2188119 h 2296751"/>
              <a:gd name="connsiteX2" fmla="*/ 746892 w 5304703"/>
              <a:gd name="connsiteY2" fmla="*/ 2058297 h 2296751"/>
              <a:gd name="connsiteX3" fmla="*/ 876714 w 5304703"/>
              <a:gd name="connsiteY3" fmla="*/ 1928475 h 2296751"/>
              <a:gd name="connsiteX4" fmla="*/ 1006536 w 5304703"/>
              <a:gd name="connsiteY4" fmla="*/ 2058297 h 2296751"/>
              <a:gd name="connsiteX0" fmla="*/ 1379762 w 5304703"/>
              <a:gd name="connsiteY0" fmla="*/ 1801708 h 2296751"/>
              <a:gd name="connsiteX1" fmla="*/ 1185029 w 5304703"/>
              <a:gd name="connsiteY1" fmla="*/ 1996441 h 2296751"/>
              <a:gd name="connsiteX2" fmla="*/ 990296 w 5304703"/>
              <a:gd name="connsiteY2" fmla="*/ 1801708 h 2296751"/>
              <a:gd name="connsiteX3" fmla="*/ 1185029 w 5304703"/>
              <a:gd name="connsiteY3" fmla="*/ 1606975 h 2296751"/>
              <a:gd name="connsiteX4" fmla="*/ 1379762 w 5304703"/>
              <a:gd name="connsiteY4" fmla="*/ 1801708 h 2296751"/>
              <a:gd name="connsiteX0" fmla="*/ 3758 w 41439"/>
              <a:gd name="connsiteY0" fmla="*/ 15417 h 42460"/>
              <a:gd name="connsiteX1" fmla="*/ 1225 w 41439"/>
              <a:gd name="connsiteY1" fmla="*/ 14620 h 42460"/>
              <a:gd name="connsiteX2" fmla="*/ 5993 w 41439"/>
              <a:gd name="connsiteY2" fmla="*/ 24139 h 42460"/>
              <a:gd name="connsiteX3" fmla="*/ 4885 w 41439"/>
              <a:gd name="connsiteY3" fmla="*/ 24520 h 42460"/>
              <a:gd name="connsiteX4" fmla="*/ 15543 w 41439"/>
              <a:gd name="connsiteY4" fmla="*/ 28330 h 42460"/>
              <a:gd name="connsiteX5" fmla="*/ 14875 w 41439"/>
              <a:gd name="connsiteY5" fmla="*/ 26590 h 42460"/>
              <a:gd name="connsiteX6" fmla="*/ 27892 w 41439"/>
              <a:gd name="connsiteY6" fmla="*/ 23991 h 42460"/>
              <a:gd name="connsiteX7" fmla="*/ 27625 w 41439"/>
              <a:gd name="connsiteY7" fmla="*/ 25900 h 42460"/>
              <a:gd name="connsiteX8" fmla="*/ 33194 w 41439"/>
              <a:gd name="connsiteY8" fmla="*/ 12194 h 42460"/>
              <a:gd name="connsiteX9" fmla="*/ 36445 w 41439"/>
              <a:gd name="connsiteY9" fmla="*/ 19330 h 42460"/>
              <a:gd name="connsiteX10" fmla="*/ 40111 w 41439"/>
              <a:gd name="connsiteY10" fmla="*/ 5662 h 42460"/>
              <a:gd name="connsiteX11" fmla="*/ 39415 w 41439"/>
              <a:gd name="connsiteY11" fmla="*/ 7270 h 42460"/>
              <a:gd name="connsiteX12" fmla="*/ 34457 w 41439"/>
              <a:gd name="connsiteY12" fmla="*/ 1072 h 42460"/>
              <a:gd name="connsiteX13" fmla="*/ 34307 w 41439"/>
              <a:gd name="connsiteY13" fmla="*/ 1802 h 42460"/>
              <a:gd name="connsiteX14" fmla="*/ 26263 w 41439"/>
              <a:gd name="connsiteY14" fmla="*/ 2267 h 42460"/>
              <a:gd name="connsiteX15" fmla="*/ 27156 w 41439"/>
              <a:gd name="connsiteY15" fmla="*/ 655 h 42460"/>
              <a:gd name="connsiteX16" fmla="*/ 19401 w 41439"/>
              <a:gd name="connsiteY16" fmla="*/ 2145 h 42460"/>
              <a:gd name="connsiteX17" fmla="*/ 17956 w 41439"/>
              <a:gd name="connsiteY17" fmla="*/ 3958 h 42460"/>
              <a:gd name="connsiteX18" fmla="*/ 13366 w 41439"/>
              <a:gd name="connsiteY18" fmla="*/ 3685 h 42460"/>
              <a:gd name="connsiteX19" fmla="*/ 14365 w 41439"/>
              <a:gd name="connsiteY19" fmla="*/ 1830 h 42460"/>
              <a:gd name="connsiteX20" fmla="*/ 4545 w 41439"/>
              <a:gd name="connsiteY20" fmla="*/ 7342 h 42460"/>
              <a:gd name="connsiteX21" fmla="*/ 4619 w 41439"/>
              <a:gd name="connsiteY21" fmla="*/ 6635 h 42460"/>
              <a:gd name="connsiteX0" fmla="*/ 4764 w 41358"/>
              <a:gd name="connsiteY0" fmla="*/ 6635 h 42460"/>
              <a:gd name="connsiteX1" fmla="*/ 6863 w 41358"/>
              <a:gd name="connsiteY1" fmla="*/ 2553 h 42460"/>
              <a:gd name="connsiteX2" fmla="*/ 13290 w 41358"/>
              <a:gd name="connsiteY2" fmla="*/ 3339 h 42460"/>
              <a:gd name="connsiteX3" fmla="*/ 19034 w 41358"/>
              <a:gd name="connsiteY3" fmla="*/ 2459 h 42460"/>
              <a:gd name="connsiteX4" fmla="*/ 22628 w 41358"/>
              <a:gd name="connsiteY4" fmla="*/ 1184 h 42460"/>
              <a:gd name="connsiteX5" fmla="*/ 26561 w 41358"/>
              <a:gd name="connsiteY5" fmla="*/ 2042 h 42460"/>
              <a:gd name="connsiteX6" fmla="*/ 31514 w 41358"/>
              <a:gd name="connsiteY6" fmla="*/ 1674 h 42460"/>
              <a:gd name="connsiteX7" fmla="*/ 35197 w 41358"/>
              <a:gd name="connsiteY7" fmla="*/ 3535 h 42460"/>
              <a:gd name="connsiteX8" fmla="*/ 39387 w 41358"/>
              <a:gd name="connsiteY8" fmla="*/ 4718 h 42460"/>
              <a:gd name="connsiteX9" fmla="*/ 40802 w 41358"/>
              <a:gd name="connsiteY9" fmla="*/ 4700 h 42460"/>
              <a:gd name="connsiteX10" fmla="*/ 40195 w 41358"/>
              <a:gd name="connsiteY10" fmla="*/ 12028 h 42460"/>
              <a:gd name="connsiteX11" fmla="*/ 36689 w 41358"/>
              <a:gd name="connsiteY11" fmla="*/ 15957 h 42460"/>
              <a:gd name="connsiteX12" fmla="*/ 36388 w 41358"/>
              <a:gd name="connsiteY12" fmla="*/ 19444 h 42460"/>
              <a:gd name="connsiteX13" fmla="*/ 34379 w 41358"/>
              <a:gd name="connsiteY13" fmla="*/ 25341 h 42460"/>
              <a:gd name="connsiteX14" fmla="*/ 27539 w 41358"/>
              <a:gd name="connsiteY14" fmla="*/ 26055 h 42460"/>
              <a:gd name="connsiteX15" fmla="*/ 22651 w 41358"/>
              <a:gd name="connsiteY15" fmla="*/ 32346 h 42460"/>
              <a:gd name="connsiteX16" fmla="*/ 15464 w 41358"/>
              <a:gd name="connsiteY16" fmla="*/ 28506 h 42460"/>
              <a:gd name="connsiteX17" fmla="*/ 4788 w 41358"/>
              <a:gd name="connsiteY17" fmla="*/ 24712 h 42460"/>
              <a:gd name="connsiteX18" fmla="*/ 2553 w 41358"/>
              <a:gd name="connsiteY18" fmla="*/ 20583 h 42460"/>
              <a:gd name="connsiteX19" fmla="*/ 94 w 41358"/>
              <a:gd name="connsiteY19" fmla="*/ 20490 h 42460"/>
              <a:gd name="connsiteX20" fmla="*/ 1097 w 41358"/>
              <a:gd name="connsiteY20" fmla="*/ 14791 h 42460"/>
              <a:gd name="connsiteX21" fmla="*/ 257 w 41358"/>
              <a:gd name="connsiteY21" fmla="*/ 9834 h 42460"/>
              <a:gd name="connsiteX22" fmla="*/ 3298 w 41358"/>
              <a:gd name="connsiteY22" fmla="*/ 6594 h 42460"/>
              <a:gd name="connsiteX23" fmla="*/ 4764 w 41358"/>
              <a:gd name="connsiteY23" fmla="*/ 6635 h 42460"/>
              <a:gd name="connsiteX0" fmla="*/ 722728 w 5294334"/>
              <a:gd name="connsiteY0" fmla="*/ 2231840 h 2296751"/>
              <a:gd name="connsiteX1" fmla="*/ 657817 w 5294334"/>
              <a:gd name="connsiteY1" fmla="*/ 2296751 h 2296751"/>
              <a:gd name="connsiteX2" fmla="*/ 592906 w 5294334"/>
              <a:gd name="connsiteY2" fmla="*/ 2231840 h 2296751"/>
              <a:gd name="connsiteX3" fmla="*/ 657817 w 5294334"/>
              <a:gd name="connsiteY3" fmla="*/ 2166929 h 2296751"/>
              <a:gd name="connsiteX4" fmla="*/ 722728 w 5294334"/>
              <a:gd name="connsiteY4" fmla="*/ 2231840 h 2296751"/>
              <a:gd name="connsiteX0" fmla="*/ 996167 w 5294334"/>
              <a:gd name="connsiteY0" fmla="*/ 2058297 h 2296751"/>
              <a:gd name="connsiteX1" fmla="*/ 866345 w 5294334"/>
              <a:gd name="connsiteY1" fmla="*/ 2188119 h 2296751"/>
              <a:gd name="connsiteX2" fmla="*/ 736523 w 5294334"/>
              <a:gd name="connsiteY2" fmla="*/ 2058297 h 2296751"/>
              <a:gd name="connsiteX3" fmla="*/ 866345 w 5294334"/>
              <a:gd name="connsiteY3" fmla="*/ 1928475 h 2296751"/>
              <a:gd name="connsiteX4" fmla="*/ 996167 w 5294334"/>
              <a:gd name="connsiteY4" fmla="*/ 2058297 h 2296751"/>
              <a:gd name="connsiteX0" fmla="*/ 1369393 w 5294334"/>
              <a:gd name="connsiteY0" fmla="*/ 1801708 h 2296751"/>
              <a:gd name="connsiteX1" fmla="*/ 1174660 w 5294334"/>
              <a:gd name="connsiteY1" fmla="*/ 1996441 h 2296751"/>
              <a:gd name="connsiteX2" fmla="*/ 979927 w 5294334"/>
              <a:gd name="connsiteY2" fmla="*/ 1801708 h 2296751"/>
              <a:gd name="connsiteX3" fmla="*/ 1174660 w 5294334"/>
              <a:gd name="connsiteY3" fmla="*/ 1606975 h 2296751"/>
              <a:gd name="connsiteX4" fmla="*/ 1369393 w 5294334"/>
              <a:gd name="connsiteY4" fmla="*/ 1801708 h 2296751"/>
              <a:gd name="connsiteX0" fmla="*/ 3677 w 41358"/>
              <a:gd name="connsiteY0" fmla="*/ 15417 h 42460"/>
              <a:gd name="connsiteX1" fmla="*/ 1144 w 41358"/>
              <a:gd name="connsiteY1" fmla="*/ 14620 h 42460"/>
              <a:gd name="connsiteX2" fmla="*/ 5912 w 41358"/>
              <a:gd name="connsiteY2" fmla="*/ 24139 h 42460"/>
              <a:gd name="connsiteX3" fmla="*/ 4804 w 41358"/>
              <a:gd name="connsiteY3" fmla="*/ 24520 h 42460"/>
              <a:gd name="connsiteX4" fmla="*/ 15462 w 41358"/>
              <a:gd name="connsiteY4" fmla="*/ 28330 h 42460"/>
              <a:gd name="connsiteX5" fmla="*/ 14794 w 41358"/>
              <a:gd name="connsiteY5" fmla="*/ 26590 h 42460"/>
              <a:gd name="connsiteX6" fmla="*/ 27811 w 41358"/>
              <a:gd name="connsiteY6" fmla="*/ 23991 h 42460"/>
              <a:gd name="connsiteX7" fmla="*/ 27544 w 41358"/>
              <a:gd name="connsiteY7" fmla="*/ 25900 h 42460"/>
              <a:gd name="connsiteX8" fmla="*/ 33113 w 41358"/>
              <a:gd name="connsiteY8" fmla="*/ 12194 h 42460"/>
              <a:gd name="connsiteX9" fmla="*/ 36364 w 41358"/>
              <a:gd name="connsiteY9" fmla="*/ 19330 h 42460"/>
              <a:gd name="connsiteX10" fmla="*/ 40030 w 41358"/>
              <a:gd name="connsiteY10" fmla="*/ 5662 h 42460"/>
              <a:gd name="connsiteX11" fmla="*/ 39334 w 41358"/>
              <a:gd name="connsiteY11" fmla="*/ 7270 h 42460"/>
              <a:gd name="connsiteX12" fmla="*/ 34376 w 41358"/>
              <a:gd name="connsiteY12" fmla="*/ 1072 h 42460"/>
              <a:gd name="connsiteX13" fmla="*/ 34226 w 41358"/>
              <a:gd name="connsiteY13" fmla="*/ 1802 h 42460"/>
              <a:gd name="connsiteX14" fmla="*/ 26182 w 41358"/>
              <a:gd name="connsiteY14" fmla="*/ 2267 h 42460"/>
              <a:gd name="connsiteX15" fmla="*/ 27075 w 41358"/>
              <a:gd name="connsiteY15" fmla="*/ 655 h 42460"/>
              <a:gd name="connsiteX16" fmla="*/ 19320 w 41358"/>
              <a:gd name="connsiteY16" fmla="*/ 2145 h 42460"/>
              <a:gd name="connsiteX17" fmla="*/ 17875 w 41358"/>
              <a:gd name="connsiteY17" fmla="*/ 3958 h 42460"/>
              <a:gd name="connsiteX18" fmla="*/ 13285 w 41358"/>
              <a:gd name="connsiteY18" fmla="*/ 3685 h 42460"/>
              <a:gd name="connsiteX19" fmla="*/ 14284 w 41358"/>
              <a:gd name="connsiteY19" fmla="*/ 1830 h 42460"/>
              <a:gd name="connsiteX20" fmla="*/ 4464 w 41358"/>
              <a:gd name="connsiteY20" fmla="*/ 7342 h 42460"/>
              <a:gd name="connsiteX21" fmla="*/ 4538 w 41358"/>
              <a:gd name="connsiteY21" fmla="*/ 6635 h 42460"/>
              <a:gd name="connsiteX0" fmla="*/ 4764 w 41272"/>
              <a:gd name="connsiteY0" fmla="*/ 6635 h 42460"/>
              <a:gd name="connsiteX1" fmla="*/ 6863 w 41272"/>
              <a:gd name="connsiteY1" fmla="*/ 2553 h 42460"/>
              <a:gd name="connsiteX2" fmla="*/ 13290 w 41272"/>
              <a:gd name="connsiteY2" fmla="*/ 3339 h 42460"/>
              <a:gd name="connsiteX3" fmla="*/ 19034 w 41272"/>
              <a:gd name="connsiteY3" fmla="*/ 2459 h 42460"/>
              <a:gd name="connsiteX4" fmla="*/ 22628 w 41272"/>
              <a:gd name="connsiteY4" fmla="*/ 1184 h 42460"/>
              <a:gd name="connsiteX5" fmla="*/ 26561 w 41272"/>
              <a:gd name="connsiteY5" fmla="*/ 2042 h 42460"/>
              <a:gd name="connsiteX6" fmla="*/ 31514 w 41272"/>
              <a:gd name="connsiteY6" fmla="*/ 1674 h 42460"/>
              <a:gd name="connsiteX7" fmla="*/ 35197 w 41272"/>
              <a:gd name="connsiteY7" fmla="*/ 3535 h 42460"/>
              <a:gd name="connsiteX8" fmla="*/ 39387 w 41272"/>
              <a:gd name="connsiteY8" fmla="*/ 4718 h 42460"/>
              <a:gd name="connsiteX9" fmla="*/ 40802 w 41272"/>
              <a:gd name="connsiteY9" fmla="*/ 4700 h 42460"/>
              <a:gd name="connsiteX10" fmla="*/ 40195 w 41272"/>
              <a:gd name="connsiteY10" fmla="*/ 12028 h 42460"/>
              <a:gd name="connsiteX11" fmla="*/ 39471 w 41272"/>
              <a:gd name="connsiteY11" fmla="*/ 19516 h 42460"/>
              <a:gd name="connsiteX12" fmla="*/ 36388 w 41272"/>
              <a:gd name="connsiteY12" fmla="*/ 19444 h 42460"/>
              <a:gd name="connsiteX13" fmla="*/ 34379 w 41272"/>
              <a:gd name="connsiteY13" fmla="*/ 25341 h 42460"/>
              <a:gd name="connsiteX14" fmla="*/ 27539 w 41272"/>
              <a:gd name="connsiteY14" fmla="*/ 26055 h 42460"/>
              <a:gd name="connsiteX15" fmla="*/ 22651 w 41272"/>
              <a:gd name="connsiteY15" fmla="*/ 32346 h 42460"/>
              <a:gd name="connsiteX16" fmla="*/ 15464 w 41272"/>
              <a:gd name="connsiteY16" fmla="*/ 28506 h 42460"/>
              <a:gd name="connsiteX17" fmla="*/ 4788 w 41272"/>
              <a:gd name="connsiteY17" fmla="*/ 24712 h 42460"/>
              <a:gd name="connsiteX18" fmla="*/ 2553 w 41272"/>
              <a:gd name="connsiteY18" fmla="*/ 20583 h 42460"/>
              <a:gd name="connsiteX19" fmla="*/ 94 w 41272"/>
              <a:gd name="connsiteY19" fmla="*/ 20490 h 42460"/>
              <a:gd name="connsiteX20" fmla="*/ 1097 w 41272"/>
              <a:gd name="connsiteY20" fmla="*/ 14791 h 42460"/>
              <a:gd name="connsiteX21" fmla="*/ 257 w 41272"/>
              <a:gd name="connsiteY21" fmla="*/ 9834 h 42460"/>
              <a:gd name="connsiteX22" fmla="*/ 3298 w 41272"/>
              <a:gd name="connsiteY22" fmla="*/ 6594 h 42460"/>
              <a:gd name="connsiteX23" fmla="*/ 4764 w 41272"/>
              <a:gd name="connsiteY23" fmla="*/ 6635 h 42460"/>
              <a:gd name="connsiteX0" fmla="*/ 722728 w 5283325"/>
              <a:gd name="connsiteY0" fmla="*/ 2231840 h 2296751"/>
              <a:gd name="connsiteX1" fmla="*/ 657817 w 5283325"/>
              <a:gd name="connsiteY1" fmla="*/ 2296751 h 2296751"/>
              <a:gd name="connsiteX2" fmla="*/ 592906 w 5283325"/>
              <a:gd name="connsiteY2" fmla="*/ 2231840 h 2296751"/>
              <a:gd name="connsiteX3" fmla="*/ 657817 w 5283325"/>
              <a:gd name="connsiteY3" fmla="*/ 2166929 h 2296751"/>
              <a:gd name="connsiteX4" fmla="*/ 722728 w 5283325"/>
              <a:gd name="connsiteY4" fmla="*/ 2231840 h 2296751"/>
              <a:gd name="connsiteX0" fmla="*/ 996167 w 5283325"/>
              <a:gd name="connsiteY0" fmla="*/ 2058297 h 2296751"/>
              <a:gd name="connsiteX1" fmla="*/ 866345 w 5283325"/>
              <a:gd name="connsiteY1" fmla="*/ 2188119 h 2296751"/>
              <a:gd name="connsiteX2" fmla="*/ 736523 w 5283325"/>
              <a:gd name="connsiteY2" fmla="*/ 2058297 h 2296751"/>
              <a:gd name="connsiteX3" fmla="*/ 866345 w 5283325"/>
              <a:gd name="connsiteY3" fmla="*/ 1928475 h 2296751"/>
              <a:gd name="connsiteX4" fmla="*/ 996167 w 5283325"/>
              <a:gd name="connsiteY4" fmla="*/ 2058297 h 2296751"/>
              <a:gd name="connsiteX0" fmla="*/ 1369393 w 5283325"/>
              <a:gd name="connsiteY0" fmla="*/ 1801708 h 2296751"/>
              <a:gd name="connsiteX1" fmla="*/ 1174660 w 5283325"/>
              <a:gd name="connsiteY1" fmla="*/ 1996441 h 2296751"/>
              <a:gd name="connsiteX2" fmla="*/ 979927 w 5283325"/>
              <a:gd name="connsiteY2" fmla="*/ 1801708 h 2296751"/>
              <a:gd name="connsiteX3" fmla="*/ 1174660 w 5283325"/>
              <a:gd name="connsiteY3" fmla="*/ 1606975 h 2296751"/>
              <a:gd name="connsiteX4" fmla="*/ 1369393 w 5283325"/>
              <a:gd name="connsiteY4" fmla="*/ 1801708 h 2296751"/>
              <a:gd name="connsiteX0" fmla="*/ 3677 w 41272"/>
              <a:gd name="connsiteY0" fmla="*/ 15417 h 42460"/>
              <a:gd name="connsiteX1" fmla="*/ 1144 w 41272"/>
              <a:gd name="connsiteY1" fmla="*/ 14620 h 42460"/>
              <a:gd name="connsiteX2" fmla="*/ 5912 w 41272"/>
              <a:gd name="connsiteY2" fmla="*/ 24139 h 42460"/>
              <a:gd name="connsiteX3" fmla="*/ 4804 w 41272"/>
              <a:gd name="connsiteY3" fmla="*/ 24520 h 42460"/>
              <a:gd name="connsiteX4" fmla="*/ 15462 w 41272"/>
              <a:gd name="connsiteY4" fmla="*/ 28330 h 42460"/>
              <a:gd name="connsiteX5" fmla="*/ 14794 w 41272"/>
              <a:gd name="connsiteY5" fmla="*/ 26590 h 42460"/>
              <a:gd name="connsiteX6" fmla="*/ 27811 w 41272"/>
              <a:gd name="connsiteY6" fmla="*/ 23991 h 42460"/>
              <a:gd name="connsiteX7" fmla="*/ 27544 w 41272"/>
              <a:gd name="connsiteY7" fmla="*/ 25900 h 42460"/>
              <a:gd name="connsiteX8" fmla="*/ 33113 w 41272"/>
              <a:gd name="connsiteY8" fmla="*/ 12194 h 42460"/>
              <a:gd name="connsiteX9" fmla="*/ 36364 w 41272"/>
              <a:gd name="connsiteY9" fmla="*/ 19330 h 42460"/>
              <a:gd name="connsiteX10" fmla="*/ 40030 w 41272"/>
              <a:gd name="connsiteY10" fmla="*/ 5662 h 42460"/>
              <a:gd name="connsiteX11" fmla="*/ 39334 w 41272"/>
              <a:gd name="connsiteY11" fmla="*/ 7270 h 42460"/>
              <a:gd name="connsiteX12" fmla="*/ 34376 w 41272"/>
              <a:gd name="connsiteY12" fmla="*/ 1072 h 42460"/>
              <a:gd name="connsiteX13" fmla="*/ 34226 w 41272"/>
              <a:gd name="connsiteY13" fmla="*/ 1802 h 42460"/>
              <a:gd name="connsiteX14" fmla="*/ 26182 w 41272"/>
              <a:gd name="connsiteY14" fmla="*/ 2267 h 42460"/>
              <a:gd name="connsiteX15" fmla="*/ 27075 w 41272"/>
              <a:gd name="connsiteY15" fmla="*/ 655 h 42460"/>
              <a:gd name="connsiteX16" fmla="*/ 19320 w 41272"/>
              <a:gd name="connsiteY16" fmla="*/ 2145 h 42460"/>
              <a:gd name="connsiteX17" fmla="*/ 17875 w 41272"/>
              <a:gd name="connsiteY17" fmla="*/ 3958 h 42460"/>
              <a:gd name="connsiteX18" fmla="*/ 13285 w 41272"/>
              <a:gd name="connsiteY18" fmla="*/ 3685 h 42460"/>
              <a:gd name="connsiteX19" fmla="*/ 14284 w 41272"/>
              <a:gd name="connsiteY19" fmla="*/ 1830 h 42460"/>
              <a:gd name="connsiteX20" fmla="*/ 4464 w 41272"/>
              <a:gd name="connsiteY20" fmla="*/ 7342 h 42460"/>
              <a:gd name="connsiteX21" fmla="*/ 4538 w 41272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388 w 41517"/>
              <a:gd name="connsiteY12" fmla="*/ 19444 h 42460"/>
              <a:gd name="connsiteX13" fmla="*/ 34379 w 41517"/>
              <a:gd name="connsiteY13" fmla="*/ 25341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7544 w 41517"/>
              <a:gd name="connsiteY7" fmla="*/ 25900 h 42460"/>
              <a:gd name="connsiteX8" fmla="*/ 33113 w 41517"/>
              <a:gd name="connsiteY8" fmla="*/ 12194 h 42460"/>
              <a:gd name="connsiteX9" fmla="*/ 36364 w 41517"/>
              <a:gd name="connsiteY9" fmla="*/ 19330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388 w 41517"/>
              <a:gd name="connsiteY12" fmla="*/ 19444 h 42460"/>
              <a:gd name="connsiteX13" fmla="*/ 34379 w 41517"/>
              <a:gd name="connsiteY13" fmla="*/ 25341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7544 w 41517"/>
              <a:gd name="connsiteY7" fmla="*/ 25900 h 42460"/>
              <a:gd name="connsiteX8" fmla="*/ 33113 w 41517"/>
              <a:gd name="connsiteY8" fmla="*/ 12194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388 w 41517"/>
              <a:gd name="connsiteY12" fmla="*/ 19444 h 42460"/>
              <a:gd name="connsiteX13" fmla="*/ 34379 w 41517"/>
              <a:gd name="connsiteY13" fmla="*/ 25341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7544 w 41517"/>
              <a:gd name="connsiteY7" fmla="*/ 25900 h 42460"/>
              <a:gd name="connsiteX8" fmla="*/ 35143 w 41517"/>
              <a:gd name="connsiteY8" fmla="*/ 20023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379 w 41517"/>
              <a:gd name="connsiteY13" fmla="*/ 25341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7544 w 41517"/>
              <a:gd name="connsiteY7" fmla="*/ 25900 h 42460"/>
              <a:gd name="connsiteX8" fmla="*/ 35143 w 41517"/>
              <a:gd name="connsiteY8" fmla="*/ 20023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379 w 41517"/>
              <a:gd name="connsiteY13" fmla="*/ 25341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7544 w 41517"/>
              <a:gd name="connsiteY7" fmla="*/ 25900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7544 w 41517"/>
              <a:gd name="connsiteY7" fmla="*/ 25900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7539 w 41517"/>
              <a:gd name="connsiteY14" fmla="*/ 26055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8446 w 41517"/>
              <a:gd name="connsiteY7" fmla="*/ 29815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291 w 41517"/>
              <a:gd name="connsiteY14" fmla="*/ 30326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5462 w 41517"/>
              <a:gd name="connsiteY4" fmla="*/ 28330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8446 w 41517"/>
              <a:gd name="connsiteY7" fmla="*/ 29815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291 w 41517"/>
              <a:gd name="connsiteY14" fmla="*/ 30326 h 42460"/>
              <a:gd name="connsiteX15" fmla="*/ 22651 w 41517"/>
              <a:gd name="connsiteY15" fmla="*/ 32346 h 42460"/>
              <a:gd name="connsiteX16" fmla="*/ 15464 w 41517"/>
              <a:gd name="connsiteY16" fmla="*/ 28506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8446 w 41517"/>
              <a:gd name="connsiteY7" fmla="*/ 29815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291 w 41517"/>
              <a:gd name="connsiteY14" fmla="*/ 30326 h 42460"/>
              <a:gd name="connsiteX15" fmla="*/ 22651 w 41517"/>
              <a:gd name="connsiteY15" fmla="*/ 32346 h 42460"/>
              <a:gd name="connsiteX16" fmla="*/ 15013 w 41517"/>
              <a:gd name="connsiteY16" fmla="*/ 32421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8446 w 41517"/>
              <a:gd name="connsiteY7" fmla="*/ 29815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291 w 41517"/>
              <a:gd name="connsiteY14" fmla="*/ 30326 h 42460"/>
              <a:gd name="connsiteX15" fmla="*/ 22576 w 41517"/>
              <a:gd name="connsiteY15" fmla="*/ 34303 h 42460"/>
              <a:gd name="connsiteX16" fmla="*/ 15013 w 41517"/>
              <a:gd name="connsiteY16" fmla="*/ 32421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8446 w 41517"/>
              <a:gd name="connsiteY7" fmla="*/ 29815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291 w 41517"/>
              <a:gd name="connsiteY14" fmla="*/ 30326 h 42460"/>
              <a:gd name="connsiteX15" fmla="*/ 22576 w 41517"/>
              <a:gd name="connsiteY15" fmla="*/ 34303 h 42460"/>
              <a:gd name="connsiteX16" fmla="*/ 15013 w 41517"/>
              <a:gd name="connsiteY16" fmla="*/ 32421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517 w 41517"/>
              <a:gd name="connsiteY14" fmla="*/ 32461 h 42460"/>
              <a:gd name="connsiteX15" fmla="*/ 22576 w 41517"/>
              <a:gd name="connsiteY15" fmla="*/ 34303 h 42460"/>
              <a:gd name="connsiteX16" fmla="*/ 15013 w 41517"/>
              <a:gd name="connsiteY16" fmla="*/ 32421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7811 w 41517"/>
              <a:gd name="connsiteY6" fmla="*/ 23991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28517 w 41517"/>
              <a:gd name="connsiteY14" fmla="*/ 32461 h 42460"/>
              <a:gd name="connsiteX15" fmla="*/ 22576 w 41517"/>
              <a:gd name="connsiteY15" fmla="*/ 34303 h 42460"/>
              <a:gd name="connsiteX16" fmla="*/ 15013 w 41517"/>
              <a:gd name="connsiteY16" fmla="*/ 32421 h 42460"/>
              <a:gd name="connsiteX17" fmla="*/ 4788 w 41517"/>
              <a:gd name="connsiteY17" fmla="*/ 24712 h 42460"/>
              <a:gd name="connsiteX18" fmla="*/ 2553 w 41517"/>
              <a:gd name="connsiteY18" fmla="*/ 20583 h 42460"/>
              <a:gd name="connsiteX19" fmla="*/ 94 w 41517"/>
              <a:gd name="connsiteY19" fmla="*/ 20490 h 42460"/>
              <a:gd name="connsiteX20" fmla="*/ 1097 w 41517"/>
              <a:gd name="connsiteY20" fmla="*/ 14791 h 42460"/>
              <a:gd name="connsiteX21" fmla="*/ 257 w 41517"/>
              <a:gd name="connsiteY21" fmla="*/ 9834 h 42460"/>
              <a:gd name="connsiteX22" fmla="*/ 3298 w 41517"/>
              <a:gd name="connsiteY22" fmla="*/ 6594 h 42460"/>
              <a:gd name="connsiteX23" fmla="*/ 4764 w 41517"/>
              <a:gd name="connsiteY23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8488 w 41517"/>
              <a:gd name="connsiteY6" fmla="*/ 29329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1184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31741 w 41517"/>
              <a:gd name="connsiteY14" fmla="*/ 27550 h 42460"/>
              <a:gd name="connsiteX15" fmla="*/ 28517 w 41517"/>
              <a:gd name="connsiteY15" fmla="*/ 32461 h 42460"/>
              <a:gd name="connsiteX16" fmla="*/ 22576 w 41517"/>
              <a:gd name="connsiteY16" fmla="*/ 34303 h 42460"/>
              <a:gd name="connsiteX17" fmla="*/ 15013 w 41517"/>
              <a:gd name="connsiteY17" fmla="*/ 32421 h 42460"/>
              <a:gd name="connsiteX18" fmla="*/ 4788 w 41517"/>
              <a:gd name="connsiteY18" fmla="*/ 24712 h 42460"/>
              <a:gd name="connsiteX19" fmla="*/ 2553 w 41517"/>
              <a:gd name="connsiteY19" fmla="*/ 20583 h 42460"/>
              <a:gd name="connsiteX20" fmla="*/ 94 w 41517"/>
              <a:gd name="connsiteY20" fmla="*/ 20490 h 42460"/>
              <a:gd name="connsiteX21" fmla="*/ 1097 w 41517"/>
              <a:gd name="connsiteY21" fmla="*/ 14791 h 42460"/>
              <a:gd name="connsiteX22" fmla="*/ 257 w 41517"/>
              <a:gd name="connsiteY22" fmla="*/ 9834 h 42460"/>
              <a:gd name="connsiteX23" fmla="*/ 3298 w 41517"/>
              <a:gd name="connsiteY23" fmla="*/ 6594 h 42460"/>
              <a:gd name="connsiteX24" fmla="*/ 4764 w 41517"/>
              <a:gd name="connsiteY24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8488 w 41517"/>
              <a:gd name="connsiteY6" fmla="*/ 29329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5099 h 42460"/>
              <a:gd name="connsiteX5" fmla="*/ 26561 w 41517"/>
              <a:gd name="connsiteY5" fmla="*/ 2042 h 42460"/>
              <a:gd name="connsiteX6" fmla="*/ 31514 w 41517"/>
              <a:gd name="connsiteY6" fmla="*/ 1674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31741 w 41517"/>
              <a:gd name="connsiteY14" fmla="*/ 27550 h 42460"/>
              <a:gd name="connsiteX15" fmla="*/ 28517 w 41517"/>
              <a:gd name="connsiteY15" fmla="*/ 32461 h 42460"/>
              <a:gd name="connsiteX16" fmla="*/ 22576 w 41517"/>
              <a:gd name="connsiteY16" fmla="*/ 34303 h 42460"/>
              <a:gd name="connsiteX17" fmla="*/ 15013 w 41517"/>
              <a:gd name="connsiteY17" fmla="*/ 32421 h 42460"/>
              <a:gd name="connsiteX18" fmla="*/ 4788 w 41517"/>
              <a:gd name="connsiteY18" fmla="*/ 24712 h 42460"/>
              <a:gd name="connsiteX19" fmla="*/ 2553 w 41517"/>
              <a:gd name="connsiteY19" fmla="*/ 20583 h 42460"/>
              <a:gd name="connsiteX20" fmla="*/ 94 w 41517"/>
              <a:gd name="connsiteY20" fmla="*/ 20490 h 42460"/>
              <a:gd name="connsiteX21" fmla="*/ 1097 w 41517"/>
              <a:gd name="connsiteY21" fmla="*/ 14791 h 42460"/>
              <a:gd name="connsiteX22" fmla="*/ 257 w 41517"/>
              <a:gd name="connsiteY22" fmla="*/ 9834 h 42460"/>
              <a:gd name="connsiteX23" fmla="*/ 3298 w 41517"/>
              <a:gd name="connsiteY23" fmla="*/ 6594 h 42460"/>
              <a:gd name="connsiteX24" fmla="*/ 4764 w 41517"/>
              <a:gd name="connsiteY24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8488 w 41517"/>
              <a:gd name="connsiteY6" fmla="*/ 29329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5099 h 42460"/>
              <a:gd name="connsiteX5" fmla="*/ 26561 w 41517"/>
              <a:gd name="connsiteY5" fmla="*/ 2042 h 42460"/>
              <a:gd name="connsiteX6" fmla="*/ 30988 w 41517"/>
              <a:gd name="connsiteY6" fmla="*/ 4877 h 42460"/>
              <a:gd name="connsiteX7" fmla="*/ 35197 w 41517"/>
              <a:gd name="connsiteY7" fmla="*/ 3535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31741 w 41517"/>
              <a:gd name="connsiteY14" fmla="*/ 27550 h 42460"/>
              <a:gd name="connsiteX15" fmla="*/ 28517 w 41517"/>
              <a:gd name="connsiteY15" fmla="*/ 32461 h 42460"/>
              <a:gd name="connsiteX16" fmla="*/ 22576 w 41517"/>
              <a:gd name="connsiteY16" fmla="*/ 34303 h 42460"/>
              <a:gd name="connsiteX17" fmla="*/ 15013 w 41517"/>
              <a:gd name="connsiteY17" fmla="*/ 32421 h 42460"/>
              <a:gd name="connsiteX18" fmla="*/ 4788 w 41517"/>
              <a:gd name="connsiteY18" fmla="*/ 24712 h 42460"/>
              <a:gd name="connsiteX19" fmla="*/ 2553 w 41517"/>
              <a:gd name="connsiteY19" fmla="*/ 20583 h 42460"/>
              <a:gd name="connsiteX20" fmla="*/ 94 w 41517"/>
              <a:gd name="connsiteY20" fmla="*/ 20490 h 42460"/>
              <a:gd name="connsiteX21" fmla="*/ 1097 w 41517"/>
              <a:gd name="connsiteY21" fmla="*/ 14791 h 42460"/>
              <a:gd name="connsiteX22" fmla="*/ 257 w 41517"/>
              <a:gd name="connsiteY22" fmla="*/ 9834 h 42460"/>
              <a:gd name="connsiteX23" fmla="*/ 3298 w 41517"/>
              <a:gd name="connsiteY23" fmla="*/ 6594 h 42460"/>
              <a:gd name="connsiteX24" fmla="*/ 4764 w 41517"/>
              <a:gd name="connsiteY24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8488 w 41517"/>
              <a:gd name="connsiteY6" fmla="*/ 29329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517"/>
              <a:gd name="connsiteY0" fmla="*/ 6635 h 42460"/>
              <a:gd name="connsiteX1" fmla="*/ 6863 w 41517"/>
              <a:gd name="connsiteY1" fmla="*/ 2553 h 42460"/>
              <a:gd name="connsiteX2" fmla="*/ 13290 w 41517"/>
              <a:gd name="connsiteY2" fmla="*/ 3339 h 42460"/>
              <a:gd name="connsiteX3" fmla="*/ 19034 w 41517"/>
              <a:gd name="connsiteY3" fmla="*/ 2459 h 42460"/>
              <a:gd name="connsiteX4" fmla="*/ 22628 w 41517"/>
              <a:gd name="connsiteY4" fmla="*/ 5099 h 42460"/>
              <a:gd name="connsiteX5" fmla="*/ 26561 w 41517"/>
              <a:gd name="connsiteY5" fmla="*/ 2042 h 42460"/>
              <a:gd name="connsiteX6" fmla="*/ 30988 w 41517"/>
              <a:gd name="connsiteY6" fmla="*/ 4877 h 42460"/>
              <a:gd name="connsiteX7" fmla="*/ 34746 w 41517"/>
              <a:gd name="connsiteY7" fmla="*/ 7272 h 42460"/>
              <a:gd name="connsiteX8" fmla="*/ 39387 w 41517"/>
              <a:gd name="connsiteY8" fmla="*/ 4718 h 42460"/>
              <a:gd name="connsiteX9" fmla="*/ 40802 w 41517"/>
              <a:gd name="connsiteY9" fmla="*/ 4700 h 42460"/>
              <a:gd name="connsiteX10" fmla="*/ 41097 w 41517"/>
              <a:gd name="connsiteY10" fmla="*/ 12740 h 42460"/>
              <a:gd name="connsiteX11" fmla="*/ 39471 w 41517"/>
              <a:gd name="connsiteY11" fmla="*/ 19516 h 42460"/>
              <a:gd name="connsiteX12" fmla="*/ 36990 w 41517"/>
              <a:gd name="connsiteY12" fmla="*/ 23181 h 42460"/>
              <a:gd name="connsiteX13" fmla="*/ 34454 w 41517"/>
              <a:gd name="connsiteY13" fmla="*/ 27120 h 42460"/>
              <a:gd name="connsiteX14" fmla="*/ 31741 w 41517"/>
              <a:gd name="connsiteY14" fmla="*/ 27550 h 42460"/>
              <a:gd name="connsiteX15" fmla="*/ 28517 w 41517"/>
              <a:gd name="connsiteY15" fmla="*/ 32461 h 42460"/>
              <a:gd name="connsiteX16" fmla="*/ 22576 w 41517"/>
              <a:gd name="connsiteY16" fmla="*/ 34303 h 42460"/>
              <a:gd name="connsiteX17" fmla="*/ 15013 w 41517"/>
              <a:gd name="connsiteY17" fmla="*/ 32421 h 42460"/>
              <a:gd name="connsiteX18" fmla="*/ 4788 w 41517"/>
              <a:gd name="connsiteY18" fmla="*/ 24712 h 42460"/>
              <a:gd name="connsiteX19" fmla="*/ 2553 w 41517"/>
              <a:gd name="connsiteY19" fmla="*/ 20583 h 42460"/>
              <a:gd name="connsiteX20" fmla="*/ 94 w 41517"/>
              <a:gd name="connsiteY20" fmla="*/ 20490 h 42460"/>
              <a:gd name="connsiteX21" fmla="*/ 1097 w 41517"/>
              <a:gd name="connsiteY21" fmla="*/ 14791 h 42460"/>
              <a:gd name="connsiteX22" fmla="*/ 257 w 41517"/>
              <a:gd name="connsiteY22" fmla="*/ 9834 h 42460"/>
              <a:gd name="connsiteX23" fmla="*/ 3298 w 41517"/>
              <a:gd name="connsiteY23" fmla="*/ 6594 h 42460"/>
              <a:gd name="connsiteX24" fmla="*/ 4764 w 41517"/>
              <a:gd name="connsiteY24" fmla="*/ 6635 h 42460"/>
              <a:gd name="connsiteX0" fmla="*/ 722728 w 5314688"/>
              <a:gd name="connsiteY0" fmla="*/ 2231840 h 2296751"/>
              <a:gd name="connsiteX1" fmla="*/ 657817 w 5314688"/>
              <a:gd name="connsiteY1" fmla="*/ 2296751 h 2296751"/>
              <a:gd name="connsiteX2" fmla="*/ 592906 w 5314688"/>
              <a:gd name="connsiteY2" fmla="*/ 2231840 h 2296751"/>
              <a:gd name="connsiteX3" fmla="*/ 657817 w 5314688"/>
              <a:gd name="connsiteY3" fmla="*/ 2166929 h 2296751"/>
              <a:gd name="connsiteX4" fmla="*/ 722728 w 5314688"/>
              <a:gd name="connsiteY4" fmla="*/ 2231840 h 2296751"/>
              <a:gd name="connsiteX0" fmla="*/ 996167 w 5314688"/>
              <a:gd name="connsiteY0" fmla="*/ 2058297 h 2296751"/>
              <a:gd name="connsiteX1" fmla="*/ 866345 w 5314688"/>
              <a:gd name="connsiteY1" fmla="*/ 2188119 h 2296751"/>
              <a:gd name="connsiteX2" fmla="*/ 736523 w 5314688"/>
              <a:gd name="connsiteY2" fmla="*/ 2058297 h 2296751"/>
              <a:gd name="connsiteX3" fmla="*/ 866345 w 5314688"/>
              <a:gd name="connsiteY3" fmla="*/ 1928475 h 2296751"/>
              <a:gd name="connsiteX4" fmla="*/ 996167 w 5314688"/>
              <a:gd name="connsiteY4" fmla="*/ 2058297 h 2296751"/>
              <a:gd name="connsiteX0" fmla="*/ 1369393 w 5314688"/>
              <a:gd name="connsiteY0" fmla="*/ 1801708 h 2296751"/>
              <a:gd name="connsiteX1" fmla="*/ 1174660 w 5314688"/>
              <a:gd name="connsiteY1" fmla="*/ 1996441 h 2296751"/>
              <a:gd name="connsiteX2" fmla="*/ 979927 w 5314688"/>
              <a:gd name="connsiteY2" fmla="*/ 1801708 h 2296751"/>
              <a:gd name="connsiteX3" fmla="*/ 1174660 w 5314688"/>
              <a:gd name="connsiteY3" fmla="*/ 1606975 h 2296751"/>
              <a:gd name="connsiteX4" fmla="*/ 1369393 w 5314688"/>
              <a:gd name="connsiteY4" fmla="*/ 1801708 h 2296751"/>
              <a:gd name="connsiteX0" fmla="*/ 3677 w 41517"/>
              <a:gd name="connsiteY0" fmla="*/ 15417 h 42460"/>
              <a:gd name="connsiteX1" fmla="*/ 1144 w 41517"/>
              <a:gd name="connsiteY1" fmla="*/ 14620 h 42460"/>
              <a:gd name="connsiteX2" fmla="*/ 5912 w 41517"/>
              <a:gd name="connsiteY2" fmla="*/ 24139 h 42460"/>
              <a:gd name="connsiteX3" fmla="*/ 4804 w 41517"/>
              <a:gd name="connsiteY3" fmla="*/ 24520 h 42460"/>
              <a:gd name="connsiteX4" fmla="*/ 14785 w 41517"/>
              <a:gd name="connsiteY4" fmla="*/ 32601 h 42460"/>
              <a:gd name="connsiteX5" fmla="*/ 14794 w 41517"/>
              <a:gd name="connsiteY5" fmla="*/ 26590 h 42460"/>
              <a:gd name="connsiteX6" fmla="*/ 28488 w 41517"/>
              <a:gd name="connsiteY6" fmla="*/ 29329 h 42460"/>
              <a:gd name="connsiteX7" fmla="*/ 29198 w 41517"/>
              <a:gd name="connsiteY7" fmla="*/ 31772 h 42460"/>
              <a:gd name="connsiteX8" fmla="*/ 35820 w 41517"/>
              <a:gd name="connsiteY8" fmla="*/ 18955 h 42460"/>
              <a:gd name="connsiteX9" fmla="*/ 37041 w 41517"/>
              <a:gd name="connsiteY9" fmla="*/ 23245 h 42460"/>
              <a:gd name="connsiteX10" fmla="*/ 40030 w 41517"/>
              <a:gd name="connsiteY10" fmla="*/ 5662 h 42460"/>
              <a:gd name="connsiteX11" fmla="*/ 39334 w 41517"/>
              <a:gd name="connsiteY11" fmla="*/ 7270 h 42460"/>
              <a:gd name="connsiteX12" fmla="*/ 34376 w 41517"/>
              <a:gd name="connsiteY12" fmla="*/ 1072 h 42460"/>
              <a:gd name="connsiteX13" fmla="*/ 34226 w 41517"/>
              <a:gd name="connsiteY13" fmla="*/ 1802 h 42460"/>
              <a:gd name="connsiteX14" fmla="*/ 26182 w 41517"/>
              <a:gd name="connsiteY14" fmla="*/ 2267 h 42460"/>
              <a:gd name="connsiteX15" fmla="*/ 27075 w 41517"/>
              <a:gd name="connsiteY15" fmla="*/ 655 h 42460"/>
              <a:gd name="connsiteX16" fmla="*/ 19320 w 41517"/>
              <a:gd name="connsiteY16" fmla="*/ 2145 h 42460"/>
              <a:gd name="connsiteX17" fmla="*/ 17875 w 41517"/>
              <a:gd name="connsiteY17" fmla="*/ 3958 h 42460"/>
              <a:gd name="connsiteX18" fmla="*/ 13285 w 41517"/>
              <a:gd name="connsiteY18" fmla="*/ 3685 h 42460"/>
              <a:gd name="connsiteX19" fmla="*/ 14284 w 41517"/>
              <a:gd name="connsiteY19" fmla="*/ 1830 h 42460"/>
              <a:gd name="connsiteX20" fmla="*/ 4464 w 41517"/>
              <a:gd name="connsiteY20" fmla="*/ 7342 h 42460"/>
              <a:gd name="connsiteX21" fmla="*/ 4538 w 41517"/>
              <a:gd name="connsiteY21" fmla="*/ 6635 h 42460"/>
              <a:gd name="connsiteX0" fmla="*/ 4764 w 41103"/>
              <a:gd name="connsiteY0" fmla="*/ 6635 h 42460"/>
              <a:gd name="connsiteX1" fmla="*/ 6863 w 41103"/>
              <a:gd name="connsiteY1" fmla="*/ 2553 h 42460"/>
              <a:gd name="connsiteX2" fmla="*/ 13290 w 41103"/>
              <a:gd name="connsiteY2" fmla="*/ 3339 h 42460"/>
              <a:gd name="connsiteX3" fmla="*/ 19034 w 41103"/>
              <a:gd name="connsiteY3" fmla="*/ 2459 h 42460"/>
              <a:gd name="connsiteX4" fmla="*/ 22628 w 41103"/>
              <a:gd name="connsiteY4" fmla="*/ 5099 h 42460"/>
              <a:gd name="connsiteX5" fmla="*/ 26561 w 41103"/>
              <a:gd name="connsiteY5" fmla="*/ 2042 h 42460"/>
              <a:gd name="connsiteX6" fmla="*/ 30988 w 41103"/>
              <a:gd name="connsiteY6" fmla="*/ 4877 h 42460"/>
              <a:gd name="connsiteX7" fmla="*/ 34746 w 41103"/>
              <a:gd name="connsiteY7" fmla="*/ 7272 h 42460"/>
              <a:gd name="connsiteX8" fmla="*/ 39387 w 41103"/>
              <a:gd name="connsiteY8" fmla="*/ 4718 h 42460"/>
              <a:gd name="connsiteX9" fmla="*/ 38847 w 41103"/>
              <a:gd name="connsiteY9" fmla="*/ 8081 h 42460"/>
              <a:gd name="connsiteX10" fmla="*/ 41097 w 41103"/>
              <a:gd name="connsiteY10" fmla="*/ 12740 h 42460"/>
              <a:gd name="connsiteX11" fmla="*/ 39471 w 41103"/>
              <a:gd name="connsiteY11" fmla="*/ 19516 h 42460"/>
              <a:gd name="connsiteX12" fmla="*/ 36990 w 41103"/>
              <a:gd name="connsiteY12" fmla="*/ 23181 h 42460"/>
              <a:gd name="connsiteX13" fmla="*/ 34454 w 41103"/>
              <a:gd name="connsiteY13" fmla="*/ 27120 h 42460"/>
              <a:gd name="connsiteX14" fmla="*/ 31741 w 41103"/>
              <a:gd name="connsiteY14" fmla="*/ 27550 h 42460"/>
              <a:gd name="connsiteX15" fmla="*/ 28517 w 41103"/>
              <a:gd name="connsiteY15" fmla="*/ 32461 h 42460"/>
              <a:gd name="connsiteX16" fmla="*/ 22576 w 41103"/>
              <a:gd name="connsiteY16" fmla="*/ 34303 h 42460"/>
              <a:gd name="connsiteX17" fmla="*/ 15013 w 41103"/>
              <a:gd name="connsiteY17" fmla="*/ 32421 h 42460"/>
              <a:gd name="connsiteX18" fmla="*/ 4788 w 41103"/>
              <a:gd name="connsiteY18" fmla="*/ 24712 h 42460"/>
              <a:gd name="connsiteX19" fmla="*/ 2553 w 41103"/>
              <a:gd name="connsiteY19" fmla="*/ 20583 h 42460"/>
              <a:gd name="connsiteX20" fmla="*/ 94 w 41103"/>
              <a:gd name="connsiteY20" fmla="*/ 20490 h 42460"/>
              <a:gd name="connsiteX21" fmla="*/ 1097 w 41103"/>
              <a:gd name="connsiteY21" fmla="*/ 14791 h 42460"/>
              <a:gd name="connsiteX22" fmla="*/ 257 w 41103"/>
              <a:gd name="connsiteY22" fmla="*/ 9834 h 42460"/>
              <a:gd name="connsiteX23" fmla="*/ 3298 w 41103"/>
              <a:gd name="connsiteY23" fmla="*/ 6594 h 42460"/>
              <a:gd name="connsiteX24" fmla="*/ 4764 w 41103"/>
              <a:gd name="connsiteY24" fmla="*/ 6635 h 42460"/>
              <a:gd name="connsiteX0" fmla="*/ 722728 w 5261691"/>
              <a:gd name="connsiteY0" fmla="*/ 2231840 h 2296751"/>
              <a:gd name="connsiteX1" fmla="*/ 657817 w 5261691"/>
              <a:gd name="connsiteY1" fmla="*/ 2296751 h 2296751"/>
              <a:gd name="connsiteX2" fmla="*/ 592906 w 5261691"/>
              <a:gd name="connsiteY2" fmla="*/ 2231840 h 2296751"/>
              <a:gd name="connsiteX3" fmla="*/ 657817 w 5261691"/>
              <a:gd name="connsiteY3" fmla="*/ 2166929 h 2296751"/>
              <a:gd name="connsiteX4" fmla="*/ 722728 w 5261691"/>
              <a:gd name="connsiteY4" fmla="*/ 2231840 h 2296751"/>
              <a:gd name="connsiteX0" fmla="*/ 996167 w 5261691"/>
              <a:gd name="connsiteY0" fmla="*/ 2058297 h 2296751"/>
              <a:gd name="connsiteX1" fmla="*/ 866345 w 5261691"/>
              <a:gd name="connsiteY1" fmla="*/ 2188119 h 2296751"/>
              <a:gd name="connsiteX2" fmla="*/ 736523 w 5261691"/>
              <a:gd name="connsiteY2" fmla="*/ 2058297 h 2296751"/>
              <a:gd name="connsiteX3" fmla="*/ 866345 w 5261691"/>
              <a:gd name="connsiteY3" fmla="*/ 1928475 h 2296751"/>
              <a:gd name="connsiteX4" fmla="*/ 996167 w 5261691"/>
              <a:gd name="connsiteY4" fmla="*/ 2058297 h 2296751"/>
              <a:gd name="connsiteX0" fmla="*/ 1369393 w 5261691"/>
              <a:gd name="connsiteY0" fmla="*/ 1801708 h 2296751"/>
              <a:gd name="connsiteX1" fmla="*/ 1174660 w 5261691"/>
              <a:gd name="connsiteY1" fmla="*/ 1996441 h 2296751"/>
              <a:gd name="connsiteX2" fmla="*/ 979927 w 5261691"/>
              <a:gd name="connsiteY2" fmla="*/ 1801708 h 2296751"/>
              <a:gd name="connsiteX3" fmla="*/ 1174660 w 5261691"/>
              <a:gd name="connsiteY3" fmla="*/ 1606975 h 2296751"/>
              <a:gd name="connsiteX4" fmla="*/ 1369393 w 5261691"/>
              <a:gd name="connsiteY4" fmla="*/ 1801708 h 2296751"/>
              <a:gd name="connsiteX0" fmla="*/ 3677 w 41103"/>
              <a:gd name="connsiteY0" fmla="*/ 15417 h 42460"/>
              <a:gd name="connsiteX1" fmla="*/ 1144 w 41103"/>
              <a:gd name="connsiteY1" fmla="*/ 14620 h 42460"/>
              <a:gd name="connsiteX2" fmla="*/ 5912 w 41103"/>
              <a:gd name="connsiteY2" fmla="*/ 24139 h 42460"/>
              <a:gd name="connsiteX3" fmla="*/ 4804 w 41103"/>
              <a:gd name="connsiteY3" fmla="*/ 24520 h 42460"/>
              <a:gd name="connsiteX4" fmla="*/ 14785 w 41103"/>
              <a:gd name="connsiteY4" fmla="*/ 32601 h 42460"/>
              <a:gd name="connsiteX5" fmla="*/ 14794 w 41103"/>
              <a:gd name="connsiteY5" fmla="*/ 26590 h 42460"/>
              <a:gd name="connsiteX6" fmla="*/ 28488 w 41103"/>
              <a:gd name="connsiteY6" fmla="*/ 29329 h 42460"/>
              <a:gd name="connsiteX7" fmla="*/ 29198 w 41103"/>
              <a:gd name="connsiteY7" fmla="*/ 31772 h 42460"/>
              <a:gd name="connsiteX8" fmla="*/ 35820 w 41103"/>
              <a:gd name="connsiteY8" fmla="*/ 18955 h 42460"/>
              <a:gd name="connsiteX9" fmla="*/ 37041 w 41103"/>
              <a:gd name="connsiteY9" fmla="*/ 23245 h 42460"/>
              <a:gd name="connsiteX10" fmla="*/ 40030 w 41103"/>
              <a:gd name="connsiteY10" fmla="*/ 5662 h 42460"/>
              <a:gd name="connsiteX11" fmla="*/ 39334 w 41103"/>
              <a:gd name="connsiteY11" fmla="*/ 7270 h 42460"/>
              <a:gd name="connsiteX12" fmla="*/ 34376 w 41103"/>
              <a:gd name="connsiteY12" fmla="*/ 1072 h 42460"/>
              <a:gd name="connsiteX13" fmla="*/ 34226 w 41103"/>
              <a:gd name="connsiteY13" fmla="*/ 1802 h 42460"/>
              <a:gd name="connsiteX14" fmla="*/ 26182 w 41103"/>
              <a:gd name="connsiteY14" fmla="*/ 2267 h 42460"/>
              <a:gd name="connsiteX15" fmla="*/ 27075 w 41103"/>
              <a:gd name="connsiteY15" fmla="*/ 655 h 42460"/>
              <a:gd name="connsiteX16" fmla="*/ 19320 w 41103"/>
              <a:gd name="connsiteY16" fmla="*/ 2145 h 42460"/>
              <a:gd name="connsiteX17" fmla="*/ 17875 w 41103"/>
              <a:gd name="connsiteY17" fmla="*/ 3958 h 42460"/>
              <a:gd name="connsiteX18" fmla="*/ 13285 w 41103"/>
              <a:gd name="connsiteY18" fmla="*/ 3685 h 42460"/>
              <a:gd name="connsiteX19" fmla="*/ 14284 w 41103"/>
              <a:gd name="connsiteY19" fmla="*/ 1830 h 42460"/>
              <a:gd name="connsiteX20" fmla="*/ 4464 w 41103"/>
              <a:gd name="connsiteY20" fmla="*/ 7342 h 42460"/>
              <a:gd name="connsiteX21" fmla="*/ 4538 w 41103"/>
              <a:gd name="connsiteY21" fmla="*/ 6635 h 42460"/>
              <a:gd name="connsiteX0" fmla="*/ 4764 w 41103"/>
              <a:gd name="connsiteY0" fmla="*/ 6635 h 42460"/>
              <a:gd name="connsiteX1" fmla="*/ 6863 w 41103"/>
              <a:gd name="connsiteY1" fmla="*/ 2553 h 42460"/>
              <a:gd name="connsiteX2" fmla="*/ 13290 w 41103"/>
              <a:gd name="connsiteY2" fmla="*/ 3339 h 42460"/>
              <a:gd name="connsiteX3" fmla="*/ 19034 w 41103"/>
              <a:gd name="connsiteY3" fmla="*/ 2459 h 42460"/>
              <a:gd name="connsiteX4" fmla="*/ 22628 w 41103"/>
              <a:gd name="connsiteY4" fmla="*/ 5099 h 42460"/>
              <a:gd name="connsiteX5" fmla="*/ 26561 w 41103"/>
              <a:gd name="connsiteY5" fmla="*/ 2042 h 42460"/>
              <a:gd name="connsiteX6" fmla="*/ 30988 w 41103"/>
              <a:gd name="connsiteY6" fmla="*/ 4877 h 42460"/>
              <a:gd name="connsiteX7" fmla="*/ 34746 w 41103"/>
              <a:gd name="connsiteY7" fmla="*/ 7272 h 42460"/>
              <a:gd name="connsiteX8" fmla="*/ 37357 w 41103"/>
              <a:gd name="connsiteY8" fmla="*/ 9522 h 42460"/>
              <a:gd name="connsiteX9" fmla="*/ 38847 w 41103"/>
              <a:gd name="connsiteY9" fmla="*/ 8081 h 42460"/>
              <a:gd name="connsiteX10" fmla="*/ 41097 w 41103"/>
              <a:gd name="connsiteY10" fmla="*/ 12740 h 42460"/>
              <a:gd name="connsiteX11" fmla="*/ 39471 w 41103"/>
              <a:gd name="connsiteY11" fmla="*/ 19516 h 42460"/>
              <a:gd name="connsiteX12" fmla="*/ 36990 w 41103"/>
              <a:gd name="connsiteY12" fmla="*/ 23181 h 42460"/>
              <a:gd name="connsiteX13" fmla="*/ 34454 w 41103"/>
              <a:gd name="connsiteY13" fmla="*/ 27120 h 42460"/>
              <a:gd name="connsiteX14" fmla="*/ 31741 w 41103"/>
              <a:gd name="connsiteY14" fmla="*/ 27550 h 42460"/>
              <a:gd name="connsiteX15" fmla="*/ 28517 w 41103"/>
              <a:gd name="connsiteY15" fmla="*/ 32461 h 42460"/>
              <a:gd name="connsiteX16" fmla="*/ 22576 w 41103"/>
              <a:gd name="connsiteY16" fmla="*/ 34303 h 42460"/>
              <a:gd name="connsiteX17" fmla="*/ 15013 w 41103"/>
              <a:gd name="connsiteY17" fmla="*/ 32421 h 42460"/>
              <a:gd name="connsiteX18" fmla="*/ 4788 w 41103"/>
              <a:gd name="connsiteY18" fmla="*/ 24712 h 42460"/>
              <a:gd name="connsiteX19" fmla="*/ 2553 w 41103"/>
              <a:gd name="connsiteY19" fmla="*/ 20583 h 42460"/>
              <a:gd name="connsiteX20" fmla="*/ 94 w 41103"/>
              <a:gd name="connsiteY20" fmla="*/ 20490 h 42460"/>
              <a:gd name="connsiteX21" fmla="*/ 1097 w 41103"/>
              <a:gd name="connsiteY21" fmla="*/ 14791 h 42460"/>
              <a:gd name="connsiteX22" fmla="*/ 257 w 41103"/>
              <a:gd name="connsiteY22" fmla="*/ 9834 h 42460"/>
              <a:gd name="connsiteX23" fmla="*/ 3298 w 41103"/>
              <a:gd name="connsiteY23" fmla="*/ 6594 h 42460"/>
              <a:gd name="connsiteX24" fmla="*/ 4764 w 41103"/>
              <a:gd name="connsiteY24" fmla="*/ 6635 h 42460"/>
              <a:gd name="connsiteX0" fmla="*/ 722728 w 5261691"/>
              <a:gd name="connsiteY0" fmla="*/ 2231840 h 2296751"/>
              <a:gd name="connsiteX1" fmla="*/ 657817 w 5261691"/>
              <a:gd name="connsiteY1" fmla="*/ 2296751 h 2296751"/>
              <a:gd name="connsiteX2" fmla="*/ 592906 w 5261691"/>
              <a:gd name="connsiteY2" fmla="*/ 2231840 h 2296751"/>
              <a:gd name="connsiteX3" fmla="*/ 657817 w 5261691"/>
              <a:gd name="connsiteY3" fmla="*/ 2166929 h 2296751"/>
              <a:gd name="connsiteX4" fmla="*/ 722728 w 5261691"/>
              <a:gd name="connsiteY4" fmla="*/ 2231840 h 2296751"/>
              <a:gd name="connsiteX0" fmla="*/ 996167 w 5261691"/>
              <a:gd name="connsiteY0" fmla="*/ 2058297 h 2296751"/>
              <a:gd name="connsiteX1" fmla="*/ 866345 w 5261691"/>
              <a:gd name="connsiteY1" fmla="*/ 2188119 h 2296751"/>
              <a:gd name="connsiteX2" fmla="*/ 736523 w 5261691"/>
              <a:gd name="connsiteY2" fmla="*/ 2058297 h 2296751"/>
              <a:gd name="connsiteX3" fmla="*/ 866345 w 5261691"/>
              <a:gd name="connsiteY3" fmla="*/ 1928475 h 2296751"/>
              <a:gd name="connsiteX4" fmla="*/ 996167 w 5261691"/>
              <a:gd name="connsiteY4" fmla="*/ 2058297 h 2296751"/>
              <a:gd name="connsiteX0" fmla="*/ 1369393 w 5261691"/>
              <a:gd name="connsiteY0" fmla="*/ 1801708 h 2296751"/>
              <a:gd name="connsiteX1" fmla="*/ 1174660 w 5261691"/>
              <a:gd name="connsiteY1" fmla="*/ 1996441 h 2296751"/>
              <a:gd name="connsiteX2" fmla="*/ 979927 w 5261691"/>
              <a:gd name="connsiteY2" fmla="*/ 1801708 h 2296751"/>
              <a:gd name="connsiteX3" fmla="*/ 1174660 w 5261691"/>
              <a:gd name="connsiteY3" fmla="*/ 1606975 h 2296751"/>
              <a:gd name="connsiteX4" fmla="*/ 1369393 w 5261691"/>
              <a:gd name="connsiteY4" fmla="*/ 1801708 h 2296751"/>
              <a:gd name="connsiteX0" fmla="*/ 3677 w 41103"/>
              <a:gd name="connsiteY0" fmla="*/ 15417 h 42460"/>
              <a:gd name="connsiteX1" fmla="*/ 1144 w 41103"/>
              <a:gd name="connsiteY1" fmla="*/ 14620 h 42460"/>
              <a:gd name="connsiteX2" fmla="*/ 5912 w 41103"/>
              <a:gd name="connsiteY2" fmla="*/ 24139 h 42460"/>
              <a:gd name="connsiteX3" fmla="*/ 4804 w 41103"/>
              <a:gd name="connsiteY3" fmla="*/ 24520 h 42460"/>
              <a:gd name="connsiteX4" fmla="*/ 14785 w 41103"/>
              <a:gd name="connsiteY4" fmla="*/ 32601 h 42460"/>
              <a:gd name="connsiteX5" fmla="*/ 14794 w 41103"/>
              <a:gd name="connsiteY5" fmla="*/ 26590 h 42460"/>
              <a:gd name="connsiteX6" fmla="*/ 28488 w 41103"/>
              <a:gd name="connsiteY6" fmla="*/ 29329 h 42460"/>
              <a:gd name="connsiteX7" fmla="*/ 29198 w 41103"/>
              <a:gd name="connsiteY7" fmla="*/ 31772 h 42460"/>
              <a:gd name="connsiteX8" fmla="*/ 35820 w 41103"/>
              <a:gd name="connsiteY8" fmla="*/ 18955 h 42460"/>
              <a:gd name="connsiteX9" fmla="*/ 37041 w 41103"/>
              <a:gd name="connsiteY9" fmla="*/ 23245 h 42460"/>
              <a:gd name="connsiteX10" fmla="*/ 40030 w 41103"/>
              <a:gd name="connsiteY10" fmla="*/ 5662 h 42460"/>
              <a:gd name="connsiteX11" fmla="*/ 39334 w 41103"/>
              <a:gd name="connsiteY11" fmla="*/ 7270 h 42460"/>
              <a:gd name="connsiteX12" fmla="*/ 34376 w 41103"/>
              <a:gd name="connsiteY12" fmla="*/ 1072 h 42460"/>
              <a:gd name="connsiteX13" fmla="*/ 34226 w 41103"/>
              <a:gd name="connsiteY13" fmla="*/ 1802 h 42460"/>
              <a:gd name="connsiteX14" fmla="*/ 26182 w 41103"/>
              <a:gd name="connsiteY14" fmla="*/ 2267 h 42460"/>
              <a:gd name="connsiteX15" fmla="*/ 27075 w 41103"/>
              <a:gd name="connsiteY15" fmla="*/ 655 h 42460"/>
              <a:gd name="connsiteX16" fmla="*/ 19320 w 41103"/>
              <a:gd name="connsiteY16" fmla="*/ 2145 h 42460"/>
              <a:gd name="connsiteX17" fmla="*/ 17875 w 41103"/>
              <a:gd name="connsiteY17" fmla="*/ 3958 h 42460"/>
              <a:gd name="connsiteX18" fmla="*/ 13285 w 41103"/>
              <a:gd name="connsiteY18" fmla="*/ 3685 h 42460"/>
              <a:gd name="connsiteX19" fmla="*/ 14284 w 41103"/>
              <a:gd name="connsiteY19" fmla="*/ 1830 h 42460"/>
              <a:gd name="connsiteX20" fmla="*/ 4464 w 41103"/>
              <a:gd name="connsiteY20" fmla="*/ 7342 h 42460"/>
              <a:gd name="connsiteX21" fmla="*/ 4538 w 41103"/>
              <a:gd name="connsiteY21" fmla="*/ 6635 h 42460"/>
              <a:gd name="connsiteX0" fmla="*/ 4764 w 41103"/>
              <a:gd name="connsiteY0" fmla="*/ 6635 h 42460"/>
              <a:gd name="connsiteX1" fmla="*/ 6863 w 41103"/>
              <a:gd name="connsiteY1" fmla="*/ 2553 h 42460"/>
              <a:gd name="connsiteX2" fmla="*/ 13290 w 41103"/>
              <a:gd name="connsiteY2" fmla="*/ 3339 h 42460"/>
              <a:gd name="connsiteX3" fmla="*/ 19034 w 41103"/>
              <a:gd name="connsiteY3" fmla="*/ 2459 h 42460"/>
              <a:gd name="connsiteX4" fmla="*/ 22628 w 41103"/>
              <a:gd name="connsiteY4" fmla="*/ 5099 h 42460"/>
              <a:gd name="connsiteX5" fmla="*/ 26561 w 41103"/>
              <a:gd name="connsiteY5" fmla="*/ 2042 h 42460"/>
              <a:gd name="connsiteX6" fmla="*/ 30988 w 41103"/>
              <a:gd name="connsiteY6" fmla="*/ 4877 h 42460"/>
              <a:gd name="connsiteX7" fmla="*/ 34746 w 41103"/>
              <a:gd name="connsiteY7" fmla="*/ 7272 h 42460"/>
              <a:gd name="connsiteX8" fmla="*/ 37357 w 41103"/>
              <a:gd name="connsiteY8" fmla="*/ 9522 h 42460"/>
              <a:gd name="connsiteX9" fmla="*/ 38847 w 41103"/>
              <a:gd name="connsiteY9" fmla="*/ 8081 h 42460"/>
              <a:gd name="connsiteX10" fmla="*/ 41097 w 41103"/>
              <a:gd name="connsiteY10" fmla="*/ 12740 h 42460"/>
              <a:gd name="connsiteX11" fmla="*/ 39471 w 41103"/>
              <a:gd name="connsiteY11" fmla="*/ 19516 h 42460"/>
              <a:gd name="connsiteX12" fmla="*/ 36990 w 41103"/>
              <a:gd name="connsiteY12" fmla="*/ 23181 h 42460"/>
              <a:gd name="connsiteX13" fmla="*/ 34454 w 41103"/>
              <a:gd name="connsiteY13" fmla="*/ 27120 h 42460"/>
              <a:gd name="connsiteX14" fmla="*/ 31741 w 41103"/>
              <a:gd name="connsiteY14" fmla="*/ 27550 h 42460"/>
              <a:gd name="connsiteX15" fmla="*/ 28517 w 41103"/>
              <a:gd name="connsiteY15" fmla="*/ 32461 h 42460"/>
              <a:gd name="connsiteX16" fmla="*/ 22576 w 41103"/>
              <a:gd name="connsiteY16" fmla="*/ 34303 h 42460"/>
              <a:gd name="connsiteX17" fmla="*/ 15013 w 41103"/>
              <a:gd name="connsiteY17" fmla="*/ 32421 h 42460"/>
              <a:gd name="connsiteX18" fmla="*/ 4788 w 41103"/>
              <a:gd name="connsiteY18" fmla="*/ 24712 h 42460"/>
              <a:gd name="connsiteX19" fmla="*/ 2553 w 41103"/>
              <a:gd name="connsiteY19" fmla="*/ 20583 h 42460"/>
              <a:gd name="connsiteX20" fmla="*/ 94 w 41103"/>
              <a:gd name="connsiteY20" fmla="*/ 20490 h 42460"/>
              <a:gd name="connsiteX21" fmla="*/ 1097 w 41103"/>
              <a:gd name="connsiteY21" fmla="*/ 14791 h 42460"/>
              <a:gd name="connsiteX22" fmla="*/ 257 w 41103"/>
              <a:gd name="connsiteY22" fmla="*/ 9834 h 42460"/>
              <a:gd name="connsiteX23" fmla="*/ 3298 w 41103"/>
              <a:gd name="connsiteY23" fmla="*/ 6594 h 42460"/>
              <a:gd name="connsiteX24" fmla="*/ 4764 w 41103"/>
              <a:gd name="connsiteY24" fmla="*/ 6635 h 42460"/>
              <a:gd name="connsiteX0" fmla="*/ 722728 w 5261691"/>
              <a:gd name="connsiteY0" fmla="*/ 2231840 h 2296751"/>
              <a:gd name="connsiteX1" fmla="*/ 657817 w 5261691"/>
              <a:gd name="connsiteY1" fmla="*/ 2296751 h 2296751"/>
              <a:gd name="connsiteX2" fmla="*/ 592906 w 5261691"/>
              <a:gd name="connsiteY2" fmla="*/ 2231840 h 2296751"/>
              <a:gd name="connsiteX3" fmla="*/ 657817 w 5261691"/>
              <a:gd name="connsiteY3" fmla="*/ 2166929 h 2296751"/>
              <a:gd name="connsiteX4" fmla="*/ 722728 w 5261691"/>
              <a:gd name="connsiteY4" fmla="*/ 2231840 h 2296751"/>
              <a:gd name="connsiteX0" fmla="*/ 996167 w 5261691"/>
              <a:gd name="connsiteY0" fmla="*/ 2058297 h 2296751"/>
              <a:gd name="connsiteX1" fmla="*/ 866345 w 5261691"/>
              <a:gd name="connsiteY1" fmla="*/ 2188119 h 2296751"/>
              <a:gd name="connsiteX2" fmla="*/ 736523 w 5261691"/>
              <a:gd name="connsiteY2" fmla="*/ 2058297 h 2296751"/>
              <a:gd name="connsiteX3" fmla="*/ 866345 w 5261691"/>
              <a:gd name="connsiteY3" fmla="*/ 1928475 h 2296751"/>
              <a:gd name="connsiteX4" fmla="*/ 996167 w 5261691"/>
              <a:gd name="connsiteY4" fmla="*/ 2058297 h 2296751"/>
              <a:gd name="connsiteX0" fmla="*/ 1369393 w 5261691"/>
              <a:gd name="connsiteY0" fmla="*/ 1801708 h 2296751"/>
              <a:gd name="connsiteX1" fmla="*/ 1174660 w 5261691"/>
              <a:gd name="connsiteY1" fmla="*/ 1996441 h 2296751"/>
              <a:gd name="connsiteX2" fmla="*/ 979927 w 5261691"/>
              <a:gd name="connsiteY2" fmla="*/ 1801708 h 2296751"/>
              <a:gd name="connsiteX3" fmla="*/ 1174660 w 5261691"/>
              <a:gd name="connsiteY3" fmla="*/ 1606975 h 2296751"/>
              <a:gd name="connsiteX4" fmla="*/ 1369393 w 5261691"/>
              <a:gd name="connsiteY4" fmla="*/ 1801708 h 2296751"/>
              <a:gd name="connsiteX0" fmla="*/ 3677 w 41103"/>
              <a:gd name="connsiteY0" fmla="*/ 15417 h 42460"/>
              <a:gd name="connsiteX1" fmla="*/ 1144 w 41103"/>
              <a:gd name="connsiteY1" fmla="*/ 14620 h 42460"/>
              <a:gd name="connsiteX2" fmla="*/ 5912 w 41103"/>
              <a:gd name="connsiteY2" fmla="*/ 24139 h 42460"/>
              <a:gd name="connsiteX3" fmla="*/ 4804 w 41103"/>
              <a:gd name="connsiteY3" fmla="*/ 24520 h 42460"/>
              <a:gd name="connsiteX4" fmla="*/ 14785 w 41103"/>
              <a:gd name="connsiteY4" fmla="*/ 32601 h 42460"/>
              <a:gd name="connsiteX5" fmla="*/ 14794 w 41103"/>
              <a:gd name="connsiteY5" fmla="*/ 26590 h 42460"/>
              <a:gd name="connsiteX6" fmla="*/ 28488 w 41103"/>
              <a:gd name="connsiteY6" fmla="*/ 29329 h 42460"/>
              <a:gd name="connsiteX7" fmla="*/ 29198 w 41103"/>
              <a:gd name="connsiteY7" fmla="*/ 31772 h 42460"/>
              <a:gd name="connsiteX8" fmla="*/ 35820 w 41103"/>
              <a:gd name="connsiteY8" fmla="*/ 18955 h 42460"/>
              <a:gd name="connsiteX9" fmla="*/ 37041 w 41103"/>
              <a:gd name="connsiteY9" fmla="*/ 23245 h 42460"/>
              <a:gd name="connsiteX10" fmla="*/ 40030 w 41103"/>
              <a:gd name="connsiteY10" fmla="*/ 5662 h 42460"/>
              <a:gd name="connsiteX11" fmla="*/ 37529 w 41103"/>
              <a:gd name="connsiteY11" fmla="*/ 10829 h 42460"/>
              <a:gd name="connsiteX12" fmla="*/ 34376 w 41103"/>
              <a:gd name="connsiteY12" fmla="*/ 1072 h 42460"/>
              <a:gd name="connsiteX13" fmla="*/ 34226 w 41103"/>
              <a:gd name="connsiteY13" fmla="*/ 1802 h 42460"/>
              <a:gd name="connsiteX14" fmla="*/ 26182 w 41103"/>
              <a:gd name="connsiteY14" fmla="*/ 2267 h 42460"/>
              <a:gd name="connsiteX15" fmla="*/ 27075 w 41103"/>
              <a:gd name="connsiteY15" fmla="*/ 655 h 42460"/>
              <a:gd name="connsiteX16" fmla="*/ 19320 w 41103"/>
              <a:gd name="connsiteY16" fmla="*/ 2145 h 42460"/>
              <a:gd name="connsiteX17" fmla="*/ 17875 w 41103"/>
              <a:gd name="connsiteY17" fmla="*/ 3958 h 42460"/>
              <a:gd name="connsiteX18" fmla="*/ 13285 w 41103"/>
              <a:gd name="connsiteY18" fmla="*/ 3685 h 42460"/>
              <a:gd name="connsiteX19" fmla="*/ 14284 w 41103"/>
              <a:gd name="connsiteY19" fmla="*/ 1830 h 42460"/>
              <a:gd name="connsiteX20" fmla="*/ 4464 w 41103"/>
              <a:gd name="connsiteY20" fmla="*/ 7342 h 42460"/>
              <a:gd name="connsiteX21" fmla="*/ 4538 w 41103"/>
              <a:gd name="connsiteY21" fmla="*/ 6635 h 42460"/>
              <a:gd name="connsiteX0" fmla="*/ 4764 w 41103"/>
              <a:gd name="connsiteY0" fmla="*/ 6635 h 42460"/>
              <a:gd name="connsiteX1" fmla="*/ 6863 w 41103"/>
              <a:gd name="connsiteY1" fmla="*/ 2553 h 42460"/>
              <a:gd name="connsiteX2" fmla="*/ 13290 w 41103"/>
              <a:gd name="connsiteY2" fmla="*/ 3339 h 42460"/>
              <a:gd name="connsiteX3" fmla="*/ 19034 w 41103"/>
              <a:gd name="connsiteY3" fmla="*/ 2459 h 42460"/>
              <a:gd name="connsiteX4" fmla="*/ 22628 w 41103"/>
              <a:gd name="connsiteY4" fmla="*/ 5099 h 42460"/>
              <a:gd name="connsiteX5" fmla="*/ 26561 w 41103"/>
              <a:gd name="connsiteY5" fmla="*/ 2042 h 42460"/>
              <a:gd name="connsiteX6" fmla="*/ 30988 w 41103"/>
              <a:gd name="connsiteY6" fmla="*/ 4877 h 42460"/>
              <a:gd name="connsiteX7" fmla="*/ 34746 w 41103"/>
              <a:gd name="connsiteY7" fmla="*/ 7272 h 42460"/>
              <a:gd name="connsiteX8" fmla="*/ 37357 w 41103"/>
              <a:gd name="connsiteY8" fmla="*/ 9522 h 42460"/>
              <a:gd name="connsiteX9" fmla="*/ 38847 w 41103"/>
              <a:gd name="connsiteY9" fmla="*/ 8081 h 42460"/>
              <a:gd name="connsiteX10" fmla="*/ 41097 w 41103"/>
              <a:gd name="connsiteY10" fmla="*/ 12740 h 42460"/>
              <a:gd name="connsiteX11" fmla="*/ 39471 w 41103"/>
              <a:gd name="connsiteY11" fmla="*/ 19516 h 42460"/>
              <a:gd name="connsiteX12" fmla="*/ 36990 w 41103"/>
              <a:gd name="connsiteY12" fmla="*/ 23181 h 42460"/>
              <a:gd name="connsiteX13" fmla="*/ 34454 w 41103"/>
              <a:gd name="connsiteY13" fmla="*/ 27120 h 42460"/>
              <a:gd name="connsiteX14" fmla="*/ 31741 w 41103"/>
              <a:gd name="connsiteY14" fmla="*/ 27550 h 42460"/>
              <a:gd name="connsiteX15" fmla="*/ 28517 w 41103"/>
              <a:gd name="connsiteY15" fmla="*/ 32461 h 42460"/>
              <a:gd name="connsiteX16" fmla="*/ 22576 w 41103"/>
              <a:gd name="connsiteY16" fmla="*/ 34303 h 42460"/>
              <a:gd name="connsiteX17" fmla="*/ 15013 w 41103"/>
              <a:gd name="connsiteY17" fmla="*/ 32421 h 42460"/>
              <a:gd name="connsiteX18" fmla="*/ 4788 w 41103"/>
              <a:gd name="connsiteY18" fmla="*/ 24712 h 42460"/>
              <a:gd name="connsiteX19" fmla="*/ 2553 w 41103"/>
              <a:gd name="connsiteY19" fmla="*/ 20583 h 42460"/>
              <a:gd name="connsiteX20" fmla="*/ 94 w 41103"/>
              <a:gd name="connsiteY20" fmla="*/ 20490 h 42460"/>
              <a:gd name="connsiteX21" fmla="*/ 1097 w 41103"/>
              <a:gd name="connsiteY21" fmla="*/ 14791 h 42460"/>
              <a:gd name="connsiteX22" fmla="*/ 257 w 41103"/>
              <a:gd name="connsiteY22" fmla="*/ 9834 h 42460"/>
              <a:gd name="connsiteX23" fmla="*/ 3298 w 41103"/>
              <a:gd name="connsiteY23" fmla="*/ 6594 h 42460"/>
              <a:gd name="connsiteX24" fmla="*/ 4764 w 41103"/>
              <a:gd name="connsiteY24" fmla="*/ 6635 h 42460"/>
              <a:gd name="connsiteX0" fmla="*/ 722728 w 5261691"/>
              <a:gd name="connsiteY0" fmla="*/ 2231840 h 2296751"/>
              <a:gd name="connsiteX1" fmla="*/ 657817 w 5261691"/>
              <a:gd name="connsiteY1" fmla="*/ 2296751 h 2296751"/>
              <a:gd name="connsiteX2" fmla="*/ 592906 w 5261691"/>
              <a:gd name="connsiteY2" fmla="*/ 2231840 h 2296751"/>
              <a:gd name="connsiteX3" fmla="*/ 657817 w 5261691"/>
              <a:gd name="connsiteY3" fmla="*/ 2166929 h 2296751"/>
              <a:gd name="connsiteX4" fmla="*/ 722728 w 5261691"/>
              <a:gd name="connsiteY4" fmla="*/ 2231840 h 2296751"/>
              <a:gd name="connsiteX0" fmla="*/ 996167 w 5261691"/>
              <a:gd name="connsiteY0" fmla="*/ 2058297 h 2296751"/>
              <a:gd name="connsiteX1" fmla="*/ 866345 w 5261691"/>
              <a:gd name="connsiteY1" fmla="*/ 2188119 h 2296751"/>
              <a:gd name="connsiteX2" fmla="*/ 736523 w 5261691"/>
              <a:gd name="connsiteY2" fmla="*/ 2058297 h 2296751"/>
              <a:gd name="connsiteX3" fmla="*/ 866345 w 5261691"/>
              <a:gd name="connsiteY3" fmla="*/ 1928475 h 2296751"/>
              <a:gd name="connsiteX4" fmla="*/ 996167 w 5261691"/>
              <a:gd name="connsiteY4" fmla="*/ 2058297 h 2296751"/>
              <a:gd name="connsiteX0" fmla="*/ 1369393 w 5261691"/>
              <a:gd name="connsiteY0" fmla="*/ 1801708 h 2296751"/>
              <a:gd name="connsiteX1" fmla="*/ 1174660 w 5261691"/>
              <a:gd name="connsiteY1" fmla="*/ 1996441 h 2296751"/>
              <a:gd name="connsiteX2" fmla="*/ 979927 w 5261691"/>
              <a:gd name="connsiteY2" fmla="*/ 1801708 h 2296751"/>
              <a:gd name="connsiteX3" fmla="*/ 1174660 w 5261691"/>
              <a:gd name="connsiteY3" fmla="*/ 1606975 h 2296751"/>
              <a:gd name="connsiteX4" fmla="*/ 1369393 w 5261691"/>
              <a:gd name="connsiteY4" fmla="*/ 1801708 h 2296751"/>
              <a:gd name="connsiteX0" fmla="*/ 3677 w 41103"/>
              <a:gd name="connsiteY0" fmla="*/ 15417 h 42460"/>
              <a:gd name="connsiteX1" fmla="*/ 1144 w 41103"/>
              <a:gd name="connsiteY1" fmla="*/ 14620 h 42460"/>
              <a:gd name="connsiteX2" fmla="*/ 5912 w 41103"/>
              <a:gd name="connsiteY2" fmla="*/ 24139 h 42460"/>
              <a:gd name="connsiteX3" fmla="*/ 4804 w 41103"/>
              <a:gd name="connsiteY3" fmla="*/ 24520 h 42460"/>
              <a:gd name="connsiteX4" fmla="*/ 14785 w 41103"/>
              <a:gd name="connsiteY4" fmla="*/ 32601 h 42460"/>
              <a:gd name="connsiteX5" fmla="*/ 14794 w 41103"/>
              <a:gd name="connsiteY5" fmla="*/ 26590 h 42460"/>
              <a:gd name="connsiteX6" fmla="*/ 28488 w 41103"/>
              <a:gd name="connsiteY6" fmla="*/ 29329 h 42460"/>
              <a:gd name="connsiteX7" fmla="*/ 29198 w 41103"/>
              <a:gd name="connsiteY7" fmla="*/ 31772 h 42460"/>
              <a:gd name="connsiteX8" fmla="*/ 35820 w 41103"/>
              <a:gd name="connsiteY8" fmla="*/ 18955 h 42460"/>
              <a:gd name="connsiteX9" fmla="*/ 37041 w 41103"/>
              <a:gd name="connsiteY9" fmla="*/ 23245 h 42460"/>
              <a:gd name="connsiteX10" fmla="*/ 38301 w 41103"/>
              <a:gd name="connsiteY10" fmla="*/ 9043 h 42460"/>
              <a:gd name="connsiteX11" fmla="*/ 37529 w 41103"/>
              <a:gd name="connsiteY11" fmla="*/ 10829 h 42460"/>
              <a:gd name="connsiteX12" fmla="*/ 34376 w 41103"/>
              <a:gd name="connsiteY12" fmla="*/ 1072 h 42460"/>
              <a:gd name="connsiteX13" fmla="*/ 34226 w 41103"/>
              <a:gd name="connsiteY13" fmla="*/ 1802 h 42460"/>
              <a:gd name="connsiteX14" fmla="*/ 26182 w 41103"/>
              <a:gd name="connsiteY14" fmla="*/ 2267 h 42460"/>
              <a:gd name="connsiteX15" fmla="*/ 27075 w 41103"/>
              <a:gd name="connsiteY15" fmla="*/ 655 h 42460"/>
              <a:gd name="connsiteX16" fmla="*/ 19320 w 41103"/>
              <a:gd name="connsiteY16" fmla="*/ 2145 h 42460"/>
              <a:gd name="connsiteX17" fmla="*/ 17875 w 41103"/>
              <a:gd name="connsiteY17" fmla="*/ 3958 h 42460"/>
              <a:gd name="connsiteX18" fmla="*/ 13285 w 41103"/>
              <a:gd name="connsiteY18" fmla="*/ 3685 h 42460"/>
              <a:gd name="connsiteX19" fmla="*/ 14284 w 41103"/>
              <a:gd name="connsiteY19" fmla="*/ 1830 h 42460"/>
              <a:gd name="connsiteX20" fmla="*/ 4464 w 41103"/>
              <a:gd name="connsiteY20" fmla="*/ 7342 h 42460"/>
              <a:gd name="connsiteX21" fmla="*/ 4538 w 41103"/>
              <a:gd name="connsiteY21" fmla="*/ 6635 h 42460"/>
              <a:gd name="connsiteX0" fmla="*/ 4764 w 41103"/>
              <a:gd name="connsiteY0" fmla="*/ 6635 h 42460"/>
              <a:gd name="connsiteX1" fmla="*/ 6863 w 41103"/>
              <a:gd name="connsiteY1" fmla="*/ 2553 h 42460"/>
              <a:gd name="connsiteX2" fmla="*/ 13290 w 41103"/>
              <a:gd name="connsiteY2" fmla="*/ 3339 h 42460"/>
              <a:gd name="connsiteX3" fmla="*/ 19034 w 41103"/>
              <a:gd name="connsiteY3" fmla="*/ 2459 h 42460"/>
              <a:gd name="connsiteX4" fmla="*/ 22628 w 41103"/>
              <a:gd name="connsiteY4" fmla="*/ 5099 h 42460"/>
              <a:gd name="connsiteX5" fmla="*/ 26561 w 41103"/>
              <a:gd name="connsiteY5" fmla="*/ 2042 h 42460"/>
              <a:gd name="connsiteX6" fmla="*/ 30988 w 41103"/>
              <a:gd name="connsiteY6" fmla="*/ 4877 h 42460"/>
              <a:gd name="connsiteX7" fmla="*/ 34746 w 41103"/>
              <a:gd name="connsiteY7" fmla="*/ 7272 h 42460"/>
              <a:gd name="connsiteX8" fmla="*/ 37357 w 41103"/>
              <a:gd name="connsiteY8" fmla="*/ 9522 h 42460"/>
              <a:gd name="connsiteX9" fmla="*/ 38847 w 41103"/>
              <a:gd name="connsiteY9" fmla="*/ 8081 h 42460"/>
              <a:gd name="connsiteX10" fmla="*/ 41097 w 41103"/>
              <a:gd name="connsiteY10" fmla="*/ 12740 h 42460"/>
              <a:gd name="connsiteX11" fmla="*/ 39471 w 41103"/>
              <a:gd name="connsiteY11" fmla="*/ 19516 h 42460"/>
              <a:gd name="connsiteX12" fmla="*/ 36990 w 41103"/>
              <a:gd name="connsiteY12" fmla="*/ 23181 h 42460"/>
              <a:gd name="connsiteX13" fmla="*/ 34454 w 41103"/>
              <a:gd name="connsiteY13" fmla="*/ 27120 h 42460"/>
              <a:gd name="connsiteX14" fmla="*/ 31741 w 41103"/>
              <a:gd name="connsiteY14" fmla="*/ 27550 h 42460"/>
              <a:gd name="connsiteX15" fmla="*/ 28517 w 41103"/>
              <a:gd name="connsiteY15" fmla="*/ 32461 h 42460"/>
              <a:gd name="connsiteX16" fmla="*/ 22576 w 41103"/>
              <a:gd name="connsiteY16" fmla="*/ 34303 h 42460"/>
              <a:gd name="connsiteX17" fmla="*/ 15013 w 41103"/>
              <a:gd name="connsiteY17" fmla="*/ 32421 h 42460"/>
              <a:gd name="connsiteX18" fmla="*/ 4788 w 41103"/>
              <a:gd name="connsiteY18" fmla="*/ 24712 h 42460"/>
              <a:gd name="connsiteX19" fmla="*/ 2553 w 41103"/>
              <a:gd name="connsiteY19" fmla="*/ 20583 h 42460"/>
              <a:gd name="connsiteX20" fmla="*/ 94 w 41103"/>
              <a:gd name="connsiteY20" fmla="*/ 20490 h 42460"/>
              <a:gd name="connsiteX21" fmla="*/ 1097 w 41103"/>
              <a:gd name="connsiteY21" fmla="*/ 14791 h 42460"/>
              <a:gd name="connsiteX22" fmla="*/ 257 w 41103"/>
              <a:gd name="connsiteY22" fmla="*/ 9834 h 42460"/>
              <a:gd name="connsiteX23" fmla="*/ 3298 w 41103"/>
              <a:gd name="connsiteY23" fmla="*/ 6594 h 42460"/>
              <a:gd name="connsiteX24" fmla="*/ 4764 w 41103"/>
              <a:gd name="connsiteY24" fmla="*/ 6635 h 42460"/>
              <a:gd name="connsiteX0" fmla="*/ 722728 w 5261691"/>
              <a:gd name="connsiteY0" fmla="*/ 2231840 h 2296751"/>
              <a:gd name="connsiteX1" fmla="*/ 657817 w 5261691"/>
              <a:gd name="connsiteY1" fmla="*/ 2296751 h 2296751"/>
              <a:gd name="connsiteX2" fmla="*/ 592906 w 5261691"/>
              <a:gd name="connsiteY2" fmla="*/ 2231840 h 2296751"/>
              <a:gd name="connsiteX3" fmla="*/ 657817 w 5261691"/>
              <a:gd name="connsiteY3" fmla="*/ 2166929 h 2296751"/>
              <a:gd name="connsiteX4" fmla="*/ 722728 w 5261691"/>
              <a:gd name="connsiteY4" fmla="*/ 2231840 h 2296751"/>
              <a:gd name="connsiteX0" fmla="*/ 996167 w 5261691"/>
              <a:gd name="connsiteY0" fmla="*/ 2058297 h 2296751"/>
              <a:gd name="connsiteX1" fmla="*/ 866345 w 5261691"/>
              <a:gd name="connsiteY1" fmla="*/ 2188119 h 2296751"/>
              <a:gd name="connsiteX2" fmla="*/ 736523 w 5261691"/>
              <a:gd name="connsiteY2" fmla="*/ 2058297 h 2296751"/>
              <a:gd name="connsiteX3" fmla="*/ 866345 w 5261691"/>
              <a:gd name="connsiteY3" fmla="*/ 1928475 h 2296751"/>
              <a:gd name="connsiteX4" fmla="*/ 996167 w 5261691"/>
              <a:gd name="connsiteY4" fmla="*/ 2058297 h 2296751"/>
              <a:gd name="connsiteX0" fmla="*/ 1369393 w 5261691"/>
              <a:gd name="connsiteY0" fmla="*/ 1801708 h 2296751"/>
              <a:gd name="connsiteX1" fmla="*/ 1174660 w 5261691"/>
              <a:gd name="connsiteY1" fmla="*/ 1996441 h 2296751"/>
              <a:gd name="connsiteX2" fmla="*/ 979927 w 5261691"/>
              <a:gd name="connsiteY2" fmla="*/ 1801708 h 2296751"/>
              <a:gd name="connsiteX3" fmla="*/ 1174660 w 5261691"/>
              <a:gd name="connsiteY3" fmla="*/ 1606975 h 2296751"/>
              <a:gd name="connsiteX4" fmla="*/ 1369393 w 5261691"/>
              <a:gd name="connsiteY4" fmla="*/ 1801708 h 2296751"/>
              <a:gd name="connsiteX0" fmla="*/ 3677 w 41103"/>
              <a:gd name="connsiteY0" fmla="*/ 15417 h 42460"/>
              <a:gd name="connsiteX1" fmla="*/ 1144 w 41103"/>
              <a:gd name="connsiteY1" fmla="*/ 14620 h 42460"/>
              <a:gd name="connsiteX2" fmla="*/ 5912 w 41103"/>
              <a:gd name="connsiteY2" fmla="*/ 24139 h 42460"/>
              <a:gd name="connsiteX3" fmla="*/ 4804 w 41103"/>
              <a:gd name="connsiteY3" fmla="*/ 24520 h 42460"/>
              <a:gd name="connsiteX4" fmla="*/ 14785 w 41103"/>
              <a:gd name="connsiteY4" fmla="*/ 32601 h 42460"/>
              <a:gd name="connsiteX5" fmla="*/ 14794 w 41103"/>
              <a:gd name="connsiteY5" fmla="*/ 26590 h 42460"/>
              <a:gd name="connsiteX6" fmla="*/ 28488 w 41103"/>
              <a:gd name="connsiteY6" fmla="*/ 29329 h 42460"/>
              <a:gd name="connsiteX7" fmla="*/ 29198 w 41103"/>
              <a:gd name="connsiteY7" fmla="*/ 31772 h 42460"/>
              <a:gd name="connsiteX8" fmla="*/ 35820 w 41103"/>
              <a:gd name="connsiteY8" fmla="*/ 18955 h 42460"/>
              <a:gd name="connsiteX9" fmla="*/ 37041 w 41103"/>
              <a:gd name="connsiteY9" fmla="*/ 23245 h 42460"/>
              <a:gd name="connsiteX10" fmla="*/ 38301 w 41103"/>
              <a:gd name="connsiteY10" fmla="*/ 9043 h 42460"/>
              <a:gd name="connsiteX11" fmla="*/ 37303 w 41103"/>
              <a:gd name="connsiteY11" fmla="*/ 11363 h 42460"/>
              <a:gd name="connsiteX12" fmla="*/ 34376 w 41103"/>
              <a:gd name="connsiteY12" fmla="*/ 1072 h 42460"/>
              <a:gd name="connsiteX13" fmla="*/ 34226 w 41103"/>
              <a:gd name="connsiteY13" fmla="*/ 1802 h 42460"/>
              <a:gd name="connsiteX14" fmla="*/ 26182 w 41103"/>
              <a:gd name="connsiteY14" fmla="*/ 2267 h 42460"/>
              <a:gd name="connsiteX15" fmla="*/ 27075 w 41103"/>
              <a:gd name="connsiteY15" fmla="*/ 655 h 42460"/>
              <a:gd name="connsiteX16" fmla="*/ 19320 w 41103"/>
              <a:gd name="connsiteY16" fmla="*/ 2145 h 42460"/>
              <a:gd name="connsiteX17" fmla="*/ 17875 w 41103"/>
              <a:gd name="connsiteY17" fmla="*/ 3958 h 42460"/>
              <a:gd name="connsiteX18" fmla="*/ 13285 w 41103"/>
              <a:gd name="connsiteY18" fmla="*/ 3685 h 42460"/>
              <a:gd name="connsiteX19" fmla="*/ 14284 w 41103"/>
              <a:gd name="connsiteY19" fmla="*/ 1830 h 42460"/>
              <a:gd name="connsiteX20" fmla="*/ 4464 w 41103"/>
              <a:gd name="connsiteY20" fmla="*/ 7342 h 42460"/>
              <a:gd name="connsiteX21" fmla="*/ 4538 w 41103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532 w 41074"/>
              <a:gd name="connsiteY5" fmla="*/ 2042 h 42460"/>
              <a:gd name="connsiteX6" fmla="*/ 30959 w 41074"/>
              <a:gd name="connsiteY6" fmla="*/ 4877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4347 w 41074"/>
              <a:gd name="connsiteY12" fmla="*/ 1072 h 42460"/>
              <a:gd name="connsiteX13" fmla="*/ 34197 w 41074"/>
              <a:gd name="connsiteY13" fmla="*/ 1802 h 42460"/>
              <a:gd name="connsiteX14" fmla="*/ 26153 w 41074"/>
              <a:gd name="connsiteY14" fmla="*/ 2267 h 42460"/>
              <a:gd name="connsiteX15" fmla="*/ 27046 w 41074"/>
              <a:gd name="connsiteY15" fmla="*/ 655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532 w 41074"/>
              <a:gd name="connsiteY5" fmla="*/ 2042 h 42460"/>
              <a:gd name="connsiteX6" fmla="*/ 30959 w 41074"/>
              <a:gd name="connsiteY6" fmla="*/ 4877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4347 w 41074"/>
              <a:gd name="connsiteY12" fmla="*/ 1072 h 42460"/>
              <a:gd name="connsiteX13" fmla="*/ 34197 w 41074"/>
              <a:gd name="connsiteY13" fmla="*/ 1802 h 42460"/>
              <a:gd name="connsiteX14" fmla="*/ 25903 w 41074"/>
              <a:gd name="connsiteY14" fmla="*/ 7249 h 42460"/>
              <a:gd name="connsiteX15" fmla="*/ 27046 w 41074"/>
              <a:gd name="connsiteY15" fmla="*/ 655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30959 w 41074"/>
              <a:gd name="connsiteY6" fmla="*/ 4877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4347 w 41074"/>
              <a:gd name="connsiteY12" fmla="*/ 1072 h 42460"/>
              <a:gd name="connsiteX13" fmla="*/ 34197 w 41074"/>
              <a:gd name="connsiteY13" fmla="*/ 1802 h 42460"/>
              <a:gd name="connsiteX14" fmla="*/ 25903 w 41074"/>
              <a:gd name="connsiteY14" fmla="*/ 7249 h 42460"/>
              <a:gd name="connsiteX15" fmla="*/ 27046 w 41074"/>
              <a:gd name="connsiteY15" fmla="*/ 655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4347 w 41074"/>
              <a:gd name="connsiteY12" fmla="*/ 1072 h 42460"/>
              <a:gd name="connsiteX13" fmla="*/ 34197 w 41074"/>
              <a:gd name="connsiteY13" fmla="*/ 1802 h 42460"/>
              <a:gd name="connsiteX14" fmla="*/ 25903 w 41074"/>
              <a:gd name="connsiteY14" fmla="*/ 7249 h 42460"/>
              <a:gd name="connsiteX15" fmla="*/ 27046 w 41074"/>
              <a:gd name="connsiteY15" fmla="*/ 655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4347 w 41074"/>
              <a:gd name="connsiteY12" fmla="*/ 1072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7046 w 41074"/>
              <a:gd name="connsiteY15" fmla="*/ 655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7046 w 41074"/>
              <a:gd name="connsiteY15" fmla="*/ 655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3884 w 41074"/>
              <a:gd name="connsiteY15" fmla="*/ 9374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4050 w 41074"/>
              <a:gd name="connsiteY15" fmla="*/ 9018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4882 w 41074"/>
              <a:gd name="connsiteY15" fmla="*/ 7950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1830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4882 w 41074"/>
              <a:gd name="connsiteY15" fmla="*/ 7950 h 42460"/>
              <a:gd name="connsiteX16" fmla="*/ 19291 w 41074"/>
              <a:gd name="connsiteY16" fmla="*/ 2145 h 42460"/>
              <a:gd name="connsiteX17" fmla="*/ 17846 w 41074"/>
              <a:gd name="connsiteY17" fmla="*/ 3958 h 42460"/>
              <a:gd name="connsiteX18" fmla="*/ 13256 w 41074"/>
              <a:gd name="connsiteY18" fmla="*/ 3685 h 42460"/>
              <a:gd name="connsiteX19" fmla="*/ 14255 w 41074"/>
              <a:gd name="connsiteY19" fmla="*/ 5567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4882 w 41074"/>
              <a:gd name="connsiteY15" fmla="*/ 7950 h 42460"/>
              <a:gd name="connsiteX16" fmla="*/ 19291 w 41074"/>
              <a:gd name="connsiteY16" fmla="*/ 2145 h 42460"/>
              <a:gd name="connsiteX17" fmla="*/ 17097 w 41074"/>
              <a:gd name="connsiteY17" fmla="*/ 7339 h 42460"/>
              <a:gd name="connsiteX18" fmla="*/ 13256 w 41074"/>
              <a:gd name="connsiteY18" fmla="*/ 3685 h 42460"/>
              <a:gd name="connsiteX19" fmla="*/ 14255 w 41074"/>
              <a:gd name="connsiteY19" fmla="*/ 5567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6635 h 42460"/>
              <a:gd name="connsiteX1" fmla="*/ 6834 w 41074"/>
              <a:gd name="connsiteY1" fmla="*/ 2553 h 42460"/>
              <a:gd name="connsiteX2" fmla="*/ 13261 w 41074"/>
              <a:gd name="connsiteY2" fmla="*/ 3339 h 42460"/>
              <a:gd name="connsiteX3" fmla="*/ 19005 w 41074"/>
              <a:gd name="connsiteY3" fmla="*/ 2459 h 42460"/>
              <a:gd name="connsiteX4" fmla="*/ 22599 w 41074"/>
              <a:gd name="connsiteY4" fmla="*/ 5099 h 42460"/>
              <a:gd name="connsiteX5" fmla="*/ 26615 w 41074"/>
              <a:gd name="connsiteY5" fmla="*/ 5423 h 42460"/>
              <a:gd name="connsiteX6" fmla="*/ 29877 w 41074"/>
              <a:gd name="connsiteY6" fmla="*/ 6834 h 42460"/>
              <a:gd name="connsiteX7" fmla="*/ 34717 w 41074"/>
              <a:gd name="connsiteY7" fmla="*/ 7272 h 42460"/>
              <a:gd name="connsiteX8" fmla="*/ 37328 w 41074"/>
              <a:gd name="connsiteY8" fmla="*/ 9522 h 42460"/>
              <a:gd name="connsiteX9" fmla="*/ 38818 w 41074"/>
              <a:gd name="connsiteY9" fmla="*/ 8081 h 42460"/>
              <a:gd name="connsiteX10" fmla="*/ 41068 w 41074"/>
              <a:gd name="connsiteY10" fmla="*/ 12740 h 42460"/>
              <a:gd name="connsiteX11" fmla="*/ 39442 w 41074"/>
              <a:gd name="connsiteY11" fmla="*/ 19516 h 42460"/>
              <a:gd name="connsiteX12" fmla="*/ 36961 w 41074"/>
              <a:gd name="connsiteY12" fmla="*/ 23181 h 42460"/>
              <a:gd name="connsiteX13" fmla="*/ 34425 w 41074"/>
              <a:gd name="connsiteY13" fmla="*/ 27120 h 42460"/>
              <a:gd name="connsiteX14" fmla="*/ 31712 w 41074"/>
              <a:gd name="connsiteY14" fmla="*/ 27550 h 42460"/>
              <a:gd name="connsiteX15" fmla="*/ 28488 w 41074"/>
              <a:gd name="connsiteY15" fmla="*/ 32461 h 42460"/>
              <a:gd name="connsiteX16" fmla="*/ 22547 w 41074"/>
              <a:gd name="connsiteY16" fmla="*/ 34303 h 42460"/>
              <a:gd name="connsiteX17" fmla="*/ 14984 w 41074"/>
              <a:gd name="connsiteY17" fmla="*/ 32421 h 42460"/>
              <a:gd name="connsiteX18" fmla="*/ 4759 w 41074"/>
              <a:gd name="connsiteY18" fmla="*/ 24712 h 42460"/>
              <a:gd name="connsiteX19" fmla="*/ 2524 w 41074"/>
              <a:gd name="connsiteY19" fmla="*/ 20583 h 42460"/>
              <a:gd name="connsiteX20" fmla="*/ 1042 w 41074"/>
              <a:gd name="connsiteY20" fmla="*/ 17999 h 42460"/>
              <a:gd name="connsiteX21" fmla="*/ 1068 w 41074"/>
              <a:gd name="connsiteY21" fmla="*/ 14791 h 42460"/>
              <a:gd name="connsiteX22" fmla="*/ 228 w 41074"/>
              <a:gd name="connsiteY22" fmla="*/ 9834 h 42460"/>
              <a:gd name="connsiteX23" fmla="*/ 3269 w 41074"/>
              <a:gd name="connsiteY23" fmla="*/ 6594 h 42460"/>
              <a:gd name="connsiteX24" fmla="*/ 4735 w 41074"/>
              <a:gd name="connsiteY24" fmla="*/ 6635 h 42460"/>
              <a:gd name="connsiteX0" fmla="*/ 719016 w 5257979"/>
              <a:gd name="connsiteY0" fmla="*/ 2231840 h 2296751"/>
              <a:gd name="connsiteX1" fmla="*/ 654105 w 5257979"/>
              <a:gd name="connsiteY1" fmla="*/ 2296751 h 2296751"/>
              <a:gd name="connsiteX2" fmla="*/ 589194 w 5257979"/>
              <a:gd name="connsiteY2" fmla="*/ 2231840 h 2296751"/>
              <a:gd name="connsiteX3" fmla="*/ 654105 w 5257979"/>
              <a:gd name="connsiteY3" fmla="*/ 2166929 h 2296751"/>
              <a:gd name="connsiteX4" fmla="*/ 719016 w 5257979"/>
              <a:gd name="connsiteY4" fmla="*/ 2231840 h 2296751"/>
              <a:gd name="connsiteX0" fmla="*/ 992455 w 5257979"/>
              <a:gd name="connsiteY0" fmla="*/ 2058297 h 2296751"/>
              <a:gd name="connsiteX1" fmla="*/ 862633 w 5257979"/>
              <a:gd name="connsiteY1" fmla="*/ 2188119 h 2296751"/>
              <a:gd name="connsiteX2" fmla="*/ 732811 w 5257979"/>
              <a:gd name="connsiteY2" fmla="*/ 2058297 h 2296751"/>
              <a:gd name="connsiteX3" fmla="*/ 862633 w 5257979"/>
              <a:gd name="connsiteY3" fmla="*/ 1928475 h 2296751"/>
              <a:gd name="connsiteX4" fmla="*/ 992455 w 5257979"/>
              <a:gd name="connsiteY4" fmla="*/ 2058297 h 2296751"/>
              <a:gd name="connsiteX0" fmla="*/ 1365681 w 5257979"/>
              <a:gd name="connsiteY0" fmla="*/ 1801708 h 2296751"/>
              <a:gd name="connsiteX1" fmla="*/ 1170948 w 5257979"/>
              <a:gd name="connsiteY1" fmla="*/ 1996441 h 2296751"/>
              <a:gd name="connsiteX2" fmla="*/ 976215 w 5257979"/>
              <a:gd name="connsiteY2" fmla="*/ 1801708 h 2296751"/>
              <a:gd name="connsiteX3" fmla="*/ 1170948 w 5257979"/>
              <a:gd name="connsiteY3" fmla="*/ 1606975 h 2296751"/>
              <a:gd name="connsiteX4" fmla="*/ 1365681 w 5257979"/>
              <a:gd name="connsiteY4" fmla="*/ 1801708 h 2296751"/>
              <a:gd name="connsiteX0" fmla="*/ 3648 w 41074"/>
              <a:gd name="connsiteY0" fmla="*/ 15417 h 42460"/>
              <a:gd name="connsiteX1" fmla="*/ 1115 w 41074"/>
              <a:gd name="connsiteY1" fmla="*/ 14620 h 42460"/>
              <a:gd name="connsiteX2" fmla="*/ 5883 w 41074"/>
              <a:gd name="connsiteY2" fmla="*/ 24139 h 42460"/>
              <a:gd name="connsiteX3" fmla="*/ 4775 w 41074"/>
              <a:gd name="connsiteY3" fmla="*/ 24520 h 42460"/>
              <a:gd name="connsiteX4" fmla="*/ 14756 w 41074"/>
              <a:gd name="connsiteY4" fmla="*/ 32601 h 42460"/>
              <a:gd name="connsiteX5" fmla="*/ 14765 w 41074"/>
              <a:gd name="connsiteY5" fmla="*/ 26590 h 42460"/>
              <a:gd name="connsiteX6" fmla="*/ 28459 w 41074"/>
              <a:gd name="connsiteY6" fmla="*/ 29329 h 42460"/>
              <a:gd name="connsiteX7" fmla="*/ 29169 w 41074"/>
              <a:gd name="connsiteY7" fmla="*/ 31772 h 42460"/>
              <a:gd name="connsiteX8" fmla="*/ 35791 w 41074"/>
              <a:gd name="connsiteY8" fmla="*/ 18955 h 42460"/>
              <a:gd name="connsiteX9" fmla="*/ 37012 w 41074"/>
              <a:gd name="connsiteY9" fmla="*/ 23245 h 42460"/>
              <a:gd name="connsiteX10" fmla="*/ 38272 w 41074"/>
              <a:gd name="connsiteY10" fmla="*/ 9043 h 42460"/>
              <a:gd name="connsiteX11" fmla="*/ 37274 w 41074"/>
              <a:gd name="connsiteY11" fmla="*/ 11363 h 42460"/>
              <a:gd name="connsiteX12" fmla="*/ 32516 w 41074"/>
              <a:gd name="connsiteY12" fmla="*/ 8724 h 42460"/>
              <a:gd name="connsiteX13" fmla="*/ 32865 w 41074"/>
              <a:gd name="connsiteY13" fmla="*/ 8742 h 42460"/>
              <a:gd name="connsiteX14" fmla="*/ 25903 w 41074"/>
              <a:gd name="connsiteY14" fmla="*/ 7249 h 42460"/>
              <a:gd name="connsiteX15" fmla="*/ 24882 w 41074"/>
              <a:gd name="connsiteY15" fmla="*/ 7950 h 42460"/>
              <a:gd name="connsiteX16" fmla="*/ 18376 w 41074"/>
              <a:gd name="connsiteY16" fmla="*/ 6949 h 42460"/>
              <a:gd name="connsiteX17" fmla="*/ 17097 w 41074"/>
              <a:gd name="connsiteY17" fmla="*/ 7339 h 42460"/>
              <a:gd name="connsiteX18" fmla="*/ 13256 w 41074"/>
              <a:gd name="connsiteY18" fmla="*/ 3685 h 42460"/>
              <a:gd name="connsiteX19" fmla="*/ 14255 w 41074"/>
              <a:gd name="connsiteY19" fmla="*/ 5567 h 42460"/>
              <a:gd name="connsiteX20" fmla="*/ 4435 w 41074"/>
              <a:gd name="connsiteY20" fmla="*/ 7342 h 42460"/>
              <a:gd name="connsiteX21" fmla="*/ 4509 w 41074"/>
              <a:gd name="connsiteY21" fmla="*/ 6635 h 42460"/>
              <a:gd name="connsiteX0" fmla="*/ 4735 w 41074"/>
              <a:gd name="connsiteY0" fmla="*/ 5314 h 41139"/>
              <a:gd name="connsiteX1" fmla="*/ 6834 w 41074"/>
              <a:gd name="connsiteY1" fmla="*/ 1232 h 41139"/>
              <a:gd name="connsiteX2" fmla="*/ 13261 w 41074"/>
              <a:gd name="connsiteY2" fmla="*/ 2018 h 41139"/>
              <a:gd name="connsiteX3" fmla="*/ 18589 w 41074"/>
              <a:gd name="connsiteY3" fmla="*/ 4519 h 41139"/>
              <a:gd name="connsiteX4" fmla="*/ 22599 w 41074"/>
              <a:gd name="connsiteY4" fmla="*/ 3778 h 41139"/>
              <a:gd name="connsiteX5" fmla="*/ 26615 w 41074"/>
              <a:gd name="connsiteY5" fmla="*/ 4102 h 41139"/>
              <a:gd name="connsiteX6" fmla="*/ 29877 w 41074"/>
              <a:gd name="connsiteY6" fmla="*/ 5513 h 41139"/>
              <a:gd name="connsiteX7" fmla="*/ 34717 w 41074"/>
              <a:gd name="connsiteY7" fmla="*/ 5951 h 41139"/>
              <a:gd name="connsiteX8" fmla="*/ 37328 w 41074"/>
              <a:gd name="connsiteY8" fmla="*/ 8201 h 41139"/>
              <a:gd name="connsiteX9" fmla="*/ 38818 w 41074"/>
              <a:gd name="connsiteY9" fmla="*/ 6760 h 41139"/>
              <a:gd name="connsiteX10" fmla="*/ 41068 w 41074"/>
              <a:gd name="connsiteY10" fmla="*/ 11419 h 41139"/>
              <a:gd name="connsiteX11" fmla="*/ 39442 w 41074"/>
              <a:gd name="connsiteY11" fmla="*/ 18195 h 41139"/>
              <a:gd name="connsiteX12" fmla="*/ 36961 w 41074"/>
              <a:gd name="connsiteY12" fmla="*/ 21860 h 41139"/>
              <a:gd name="connsiteX13" fmla="*/ 34425 w 41074"/>
              <a:gd name="connsiteY13" fmla="*/ 25799 h 41139"/>
              <a:gd name="connsiteX14" fmla="*/ 31712 w 41074"/>
              <a:gd name="connsiteY14" fmla="*/ 26229 h 41139"/>
              <a:gd name="connsiteX15" fmla="*/ 28488 w 41074"/>
              <a:gd name="connsiteY15" fmla="*/ 31140 h 41139"/>
              <a:gd name="connsiteX16" fmla="*/ 22547 w 41074"/>
              <a:gd name="connsiteY16" fmla="*/ 32982 h 41139"/>
              <a:gd name="connsiteX17" fmla="*/ 14984 w 41074"/>
              <a:gd name="connsiteY17" fmla="*/ 31100 h 41139"/>
              <a:gd name="connsiteX18" fmla="*/ 4759 w 41074"/>
              <a:gd name="connsiteY18" fmla="*/ 23391 h 41139"/>
              <a:gd name="connsiteX19" fmla="*/ 2524 w 41074"/>
              <a:gd name="connsiteY19" fmla="*/ 19262 h 41139"/>
              <a:gd name="connsiteX20" fmla="*/ 1042 w 41074"/>
              <a:gd name="connsiteY20" fmla="*/ 16678 h 41139"/>
              <a:gd name="connsiteX21" fmla="*/ 1068 w 41074"/>
              <a:gd name="connsiteY21" fmla="*/ 13470 h 41139"/>
              <a:gd name="connsiteX22" fmla="*/ 228 w 41074"/>
              <a:gd name="connsiteY22" fmla="*/ 8513 h 41139"/>
              <a:gd name="connsiteX23" fmla="*/ 3269 w 41074"/>
              <a:gd name="connsiteY23" fmla="*/ 5273 h 41139"/>
              <a:gd name="connsiteX24" fmla="*/ 4735 w 41074"/>
              <a:gd name="connsiteY24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4756 w 41074"/>
              <a:gd name="connsiteY4" fmla="*/ 31280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3256 w 41074"/>
              <a:gd name="connsiteY18" fmla="*/ 2364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3261 w 41074"/>
              <a:gd name="connsiteY2" fmla="*/ 2018 h 41139"/>
              <a:gd name="connsiteX3" fmla="*/ 18589 w 41074"/>
              <a:gd name="connsiteY3" fmla="*/ 4519 h 41139"/>
              <a:gd name="connsiteX4" fmla="*/ 22599 w 41074"/>
              <a:gd name="connsiteY4" fmla="*/ 3778 h 41139"/>
              <a:gd name="connsiteX5" fmla="*/ 26615 w 41074"/>
              <a:gd name="connsiteY5" fmla="*/ 4102 h 41139"/>
              <a:gd name="connsiteX6" fmla="*/ 29877 w 41074"/>
              <a:gd name="connsiteY6" fmla="*/ 5513 h 41139"/>
              <a:gd name="connsiteX7" fmla="*/ 34717 w 41074"/>
              <a:gd name="connsiteY7" fmla="*/ 5951 h 41139"/>
              <a:gd name="connsiteX8" fmla="*/ 37328 w 41074"/>
              <a:gd name="connsiteY8" fmla="*/ 8201 h 41139"/>
              <a:gd name="connsiteX9" fmla="*/ 38818 w 41074"/>
              <a:gd name="connsiteY9" fmla="*/ 6760 h 41139"/>
              <a:gd name="connsiteX10" fmla="*/ 41068 w 41074"/>
              <a:gd name="connsiteY10" fmla="*/ 11419 h 41139"/>
              <a:gd name="connsiteX11" fmla="*/ 39442 w 41074"/>
              <a:gd name="connsiteY11" fmla="*/ 18195 h 41139"/>
              <a:gd name="connsiteX12" fmla="*/ 36961 w 41074"/>
              <a:gd name="connsiteY12" fmla="*/ 21860 h 41139"/>
              <a:gd name="connsiteX13" fmla="*/ 34425 w 41074"/>
              <a:gd name="connsiteY13" fmla="*/ 25799 h 41139"/>
              <a:gd name="connsiteX14" fmla="*/ 31712 w 41074"/>
              <a:gd name="connsiteY14" fmla="*/ 26229 h 41139"/>
              <a:gd name="connsiteX15" fmla="*/ 28488 w 41074"/>
              <a:gd name="connsiteY15" fmla="*/ 31140 h 41139"/>
              <a:gd name="connsiteX16" fmla="*/ 22547 w 41074"/>
              <a:gd name="connsiteY16" fmla="*/ 32982 h 41139"/>
              <a:gd name="connsiteX17" fmla="*/ 14984 w 41074"/>
              <a:gd name="connsiteY17" fmla="*/ 31100 h 41139"/>
              <a:gd name="connsiteX18" fmla="*/ 4759 w 41074"/>
              <a:gd name="connsiteY18" fmla="*/ 23391 h 41139"/>
              <a:gd name="connsiteX19" fmla="*/ 2524 w 41074"/>
              <a:gd name="connsiteY19" fmla="*/ 19262 h 41139"/>
              <a:gd name="connsiteX20" fmla="*/ 1042 w 41074"/>
              <a:gd name="connsiteY20" fmla="*/ 16678 h 41139"/>
              <a:gd name="connsiteX21" fmla="*/ 1068 w 41074"/>
              <a:gd name="connsiteY21" fmla="*/ 13470 h 41139"/>
              <a:gd name="connsiteX22" fmla="*/ 228 w 41074"/>
              <a:gd name="connsiteY22" fmla="*/ 8513 h 41139"/>
              <a:gd name="connsiteX23" fmla="*/ 3269 w 41074"/>
              <a:gd name="connsiteY23" fmla="*/ 5273 h 41139"/>
              <a:gd name="connsiteX24" fmla="*/ 4735 w 41074"/>
              <a:gd name="connsiteY24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4756 w 41074"/>
              <a:gd name="connsiteY4" fmla="*/ 31280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3256 w 41074"/>
              <a:gd name="connsiteY18" fmla="*/ 2364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3261 w 41074"/>
              <a:gd name="connsiteY2" fmla="*/ 2018 h 41139"/>
              <a:gd name="connsiteX3" fmla="*/ 18589 w 41074"/>
              <a:gd name="connsiteY3" fmla="*/ 4519 h 41139"/>
              <a:gd name="connsiteX4" fmla="*/ 22599 w 41074"/>
              <a:gd name="connsiteY4" fmla="*/ 3778 h 41139"/>
              <a:gd name="connsiteX5" fmla="*/ 26615 w 41074"/>
              <a:gd name="connsiteY5" fmla="*/ 4102 h 41139"/>
              <a:gd name="connsiteX6" fmla="*/ 29877 w 41074"/>
              <a:gd name="connsiteY6" fmla="*/ 5513 h 41139"/>
              <a:gd name="connsiteX7" fmla="*/ 34717 w 41074"/>
              <a:gd name="connsiteY7" fmla="*/ 5951 h 41139"/>
              <a:gd name="connsiteX8" fmla="*/ 37328 w 41074"/>
              <a:gd name="connsiteY8" fmla="*/ 8201 h 41139"/>
              <a:gd name="connsiteX9" fmla="*/ 38818 w 41074"/>
              <a:gd name="connsiteY9" fmla="*/ 6760 h 41139"/>
              <a:gd name="connsiteX10" fmla="*/ 41068 w 41074"/>
              <a:gd name="connsiteY10" fmla="*/ 11419 h 41139"/>
              <a:gd name="connsiteX11" fmla="*/ 39442 w 41074"/>
              <a:gd name="connsiteY11" fmla="*/ 18195 h 41139"/>
              <a:gd name="connsiteX12" fmla="*/ 36961 w 41074"/>
              <a:gd name="connsiteY12" fmla="*/ 21860 h 41139"/>
              <a:gd name="connsiteX13" fmla="*/ 34425 w 41074"/>
              <a:gd name="connsiteY13" fmla="*/ 25799 h 41139"/>
              <a:gd name="connsiteX14" fmla="*/ 31712 w 41074"/>
              <a:gd name="connsiteY14" fmla="*/ 26229 h 41139"/>
              <a:gd name="connsiteX15" fmla="*/ 28488 w 41074"/>
              <a:gd name="connsiteY15" fmla="*/ 31140 h 41139"/>
              <a:gd name="connsiteX16" fmla="*/ 22547 w 41074"/>
              <a:gd name="connsiteY16" fmla="*/ 32982 h 41139"/>
              <a:gd name="connsiteX17" fmla="*/ 14984 w 41074"/>
              <a:gd name="connsiteY17" fmla="*/ 31100 h 41139"/>
              <a:gd name="connsiteX18" fmla="*/ 4759 w 41074"/>
              <a:gd name="connsiteY18" fmla="*/ 23391 h 41139"/>
              <a:gd name="connsiteX19" fmla="*/ 2524 w 41074"/>
              <a:gd name="connsiteY19" fmla="*/ 19262 h 41139"/>
              <a:gd name="connsiteX20" fmla="*/ 1042 w 41074"/>
              <a:gd name="connsiteY20" fmla="*/ 16678 h 41139"/>
              <a:gd name="connsiteX21" fmla="*/ 1068 w 41074"/>
              <a:gd name="connsiteY21" fmla="*/ 13470 h 41139"/>
              <a:gd name="connsiteX22" fmla="*/ 228 w 41074"/>
              <a:gd name="connsiteY22" fmla="*/ 8513 h 41139"/>
              <a:gd name="connsiteX23" fmla="*/ 3269 w 41074"/>
              <a:gd name="connsiteY23" fmla="*/ 5273 h 41139"/>
              <a:gd name="connsiteX24" fmla="*/ 4735 w 41074"/>
              <a:gd name="connsiteY24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4756 w 41074"/>
              <a:gd name="connsiteY4" fmla="*/ 31280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3256 w 41074"/>
              <a:gd name="connsiteY18" fmla="*/ 2364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3261 w 41074"/>
              <a:gd name="connsiteY2" fmla="*/ 2018 h 41139"/>
              <a:gd name="connsiteX3" fmla="*/ 18589 w 41074"/>
              <a:gd name="connsiteY3" fmla="*/ 4519 h 41139"/>
              <a:gd name="connsiteX4" fmla="*/ 22599 w 41074"/>
              <a:gd name="connsiteY4" fmla="*/ 3778 h 41139"/>
              <a:gd name="connsiteX5" fmla="*/ 26615 w 41074"/>
              <a:gd name="connsiteY5" fmla="*/ 4102 h 41139"/>
              <a:gd name="connsiteX6" fmla="*/ 29877 w 41074"/>
              <a:gd name="connsiteY6" fmla="*/ 5513 h 41139"/>
              <a:gd name="connsiteX7" fmla="*/ 34717 w 41074"/>
              <a:gd name="connsiteY7" fmla="*/ 5951 h 41139"/>
              <a:gd name="connsiteX8" fmla="*/ 37328 w 41074"/>
              <a:gd name="connsiteY8" fmla="*/ 8201 h 41139"/>
              <a:gd name="connsiteX9" fmla="*/ 38818 w 41074"/>
              <a:gd name="connsiteY9" fmla="*/ 6760 h 41139"/>
              <a:gd name="connsiteX10" fmla="*/ 41068 w 41074"/>
              <a:gd name="connsiteY10" fmla="*/ 11419 h 41139"/>
              <a:gd name="connsiteX11" fmla="*/ 39442 w 41074"/>
              <a:gd name="connsiteY11" fmla="*/ 18195 h 41139"/>
              <a:gd name="connsiteX12" fmla="*/ 36961 w 41074"/>
              <a:gd name="connsiteY12" fmla="*/ 21860 h 41139"/>
              <a:gd name="connsiteX13" fmla="*/ 34425 w 41074"/>
              <a:gd name="connsiteY13" fmla="*/ 25799 h 41139"/>
              <a:gd name="connsiteX14" fmla="*/ 31712 w 41074"/>
              <a:gd name="connsiteY14" fmla="*/ 26229 h 41139"/>
              <a:gd name="connsiteX15" fmla="*/ 28488 w 41074"/>
              <a:gd name="connsiteY15" fmla="*/ 31140 h 41139"/>
              <a:gd name="connsiteX16" fmla="*/ 22547 w 41074"/>
              <a:gd name="connsiteY16" fmla="*/ 32982 h 41139"/>
              <a:gd name="connsiteX17" fmla="*/ 14984 w 41074"/>
              <a:gd name="connsiteY17" fmla="*/ 31100 h 41139"/>
              <a:gd name="connsiteX18" fmla="*/ 4759 w 41074"/>
              <a:gd name="connsiteY18" fmla="*/ 23391 h 41139"/>
              <a:gd name="connsiteX19" fmla="*/ 2524 w 41074"/>
              <a:gd name="connsiteY19" fmla="*/ 19262 h 41139"/>
              <a:gd name="connsiteX20" fmla="*/ 1042 w 41074"/>
              <a:gd name="connsiteY20" fmla="*/ 16678 h 41139"/>
              <a:gd name="connsiteX21" fmla="*/ 1068 w 41074"/>
              <a:gd name="connsiteY21" fmla="*/ 13470 h 41139"/>
              <a:gd name="connsiteX22" fmla="*/ 228 w 41074"/>
              <a:gd name="connsiteY22" fmla="*/ 8513 h 41139"/>
              <a:gd name="connsiteX23" fmla="*/ 3269 w 41074"/>
              <a:gd name="connsiteY23" fmla="*/ 5273 h 41139"/>
              <a:gd name="connsiteX24" fmla="*/ 4735 w 41074"/>
              <a:gd name="connsiteY24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4756 w 41074"/>
              <a:gd name="connsiteY4" fmla="*/ 31280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2590 w 41074"/>
              <a:gd name="connsiteY18" fmla="*/ 5211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0532 w 41074"/>
              <a:gd name="connsiteY2" fmla="*/ 5989 h 41139"/>
              <a:gd name="connsiteX3" fmla="*/ 13261 w 41074"/>
              <a:gd name="connsiteY3" fmla="*/ 2018 h 41139"/>
              <a:gd name="connsiteX4" fmla="*/ 18589 w 41074"/>
              <a:gd name="connsiteY4" fmla="*/ 4519 h 41139"/>
              <a:gd name="connsiteX5" fmla="*/ 22599 w 41074"/>
              <a:gd name="connsiteY5" fmla="*/ 3778 h 41139"/>
              <a:gd name="connsiteX6" fmla="*/ 26615 w 41074"/>
              <a:gd name="connsiteY6" fmla="*/ 4102 h 41139"/>
              <a:gd name="connsiteX7" fmla="*/ 29877 w 41074"/>
              <a:gd name="connsiteY7" fmla="*/ 5513 h 41139"/>
              <a:gd name="connsiteX8" fmla="*/ 34717 w 41074"/>
              <a:gd name="connsiteY8" fmla="*/ 5951 h 41139"/>
              <a:gd name="connsiteX9" fmla="*/ 37328 w 41074"/>
              <a:gd name="connsiteY9" fmla="*/ 8201 h 41139"/>
              <a:gd name="connsiteX10" fmla="*/ 38818 w 41074"/>
              <a:gd name="connsiteY10" fmla="*/ 6760 h 41139"/>
              <a:gd name="connsiteX11" fmla="*/ 41068 w 41074"/>
              <a:gd name="connsiteY11" fmla="*/ 11419 h 41139"/>
              <a:gd name="connsiteX12" fmla="*/ 39442 w 41074"/>
              <a:gd name="connsiteY12" fmla="*/ 18195 h 41139"/>
              <a:gd name="connsiteX13" fmla="*/ 36961 w 41074"/>
              <a:gd name="connsiteY13" fmla="*/ 21860 h 41139"/>
              <a:gd name="connsiteX14" fmla="*/ 34425 w 41074"/>
              <a:gd name="connsiteY14" fmla="*/ 25799 h 41139"/>
              <a:gd name="connsiteX15" fmla="*/ 31712 w 41074"/>
              <a:gd name="connsiteY15" fmla="*/ 26229 h 41139"/>
              <a:gd name="connsiteX16" fmla="*/ 28488 w 41074"/>
              <a:gd name="connsiteY16" fmla="*/ 31140 h 41139"/>
              <a:gd name="connsiteX17" fmla="*/ 22547 w 41074"/>
              <a:gd name="connsiteY17" fmla="*/ 32982 h 41139"/>
              <a:gd name="connsiteX18" fmla="*/ 14984 w 41074"/>
              <a:gd name="connsiteY18" fmla="*/ 31100 h 41139"/>
              <a:gd name="connsiteX19" fmla="*/ 4759 w 41074"/>
              <a:gd name="connsiteY19" fmla="*/ 23391 h 41139"/>
              <a:gd name="connsiteX20" fmla="*/ 2524 w 41074"/>
              <a:gd name="connsiteY20" fmla="*/ 19262 h 41139"/>
              <a:gd name="connsiteX21" fmla="*/ 1042 w 41074"/>
              <a:gd name="connsiteY21" fmla="*/ 16678 h 41139"/>
              <a:gd name="connsiteX22" fmla="*/ 1068 w 41074"/>
              <a:gd name="connsiteY22" fmla="*/ 13470 h 41139"/>
              <a:gd name="connsiteX23" fmla="*/ 228 w 41074"/>
              <a:gd name="connsiteY23" fmla="*/ 8513 h 41139"/>
              <a:gd name="connsiteX24" fmla="*/ 3269 w 41074"/>
              <a:gd name="connsiteY24" fmla="*/ 5273 h 41139"/>
              <a:gd name="connsiteX25" fmla="*/ 4735 w 41074"/>
              <a:gd name="connsiteY25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4756 w 41074"/>
              <a:gd name="connsiteY4" fmla="*/ 31280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2590 w 41074"/>
              <a:gd name="connsiteY18" fmla="*/ 5211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0532 w 41074"/>
              <a:gd name="connsiteY2" fmla="*/ 5989 h 41139"/>
              <a:gd name="connsiteX3" fmla="*/ 13261 w 41074"/>
              <a:gd name="connsiteY3" fmla="*/ 2018 h 41139"/>
              <a:gd name="connsiteX4" fmla="*/ 18589 w 41074"/>
              <a:gd name="connsiteY4" fmla="*/ 4519 h 41139"/>
              <a:gd name="connsiteX5" fmla="*/ 22599 w 41074"/>
              <a:gd name="connsiteY5" fmla="*/ 3778 h 41139"/>
              <a:gd name="connsiteX6" fmla="*/ 26615 w 41074"/>
              <a:gd name="connsiteY6" fmla="*/ 4102 h 41139"/>
              <a:gd name="connsiteX7" fmla="*/ 29877 w 41074"/>
              <a:gd name="connsiteY7" fmla="*/ 5513 h 41139"/>
              <a:gd name="connsiteX8" fmla="*/ 34717 w 41074"/>
              <a:gd name="connsiteY8" fmla="*/ 5951 h 41139"/>
              <a:gd name="connsiteX9" fmla="*/ 37328 w 41074"/>
              <a:gd name="connsiteY9" fmla="*/ 8201 h 41139"/>
              <a:gd name="connsiteX10" fmla="*/ 38818 w 41074"/>
              <a:gd name="connsiteY10" fmla="*/ 6760 h 41139"/>
              <a:gd name="connsiteX11" fmla="*/ 41068 w 41074"/>
              <a:gd name="connsiteY11" fmla="*/ 11419 h 41139"/>
              <a:gd name="connsiteX12" fmla="*/ 39442 w 41074"/>
              <a:gd name="connsiteY12" fmla="*/ 18195 h 41139"/>
              <a:gd name="connsiteX13" fmla="*/ 36961 w 41074"/>
              <a:gd name="connsiteY13" fmla="*/ 21860 h 41139"/>
              <a:gd name="connsiteX14" fmla="*/ 34425 w 41074"/>
              <a:gd name="connsiteY14" fmla="*/ 25799 h 41139"/>
              <a:gd name="connsiteX15" fmla="*/ 31712 w 41074"/>
              <a:gd name="connsiteY15" fmla="*/ 26229 h 41139"/>
              <a:gd name="connsiteX16" fmla="*/ 28488 w 41074"/>
              <a:gd name="connsiteY16" fmla="*/ 31140 h 41139"/>
              <a:gd name="connsiteX17" fmla="*/ 22547 w 41074"/>
              <a:gd name="connsiteY17" fmla="*/ 35651 h 41139"/>
              <a:gd name="connsiteX18" fmla="*/ 14984 w 41074"/>
              <a:gd name="connsiteY18" fmla="*/ 31100 h 41139"/>
              <a:gd name="connsiteX19" fmla="*/ 4759 w 41074"/>
              <a:gd name="connsiteY19" fmla="*/ 23391 h 41139"/>
              <a:gd name="connsiteX20" fmla="*/ 2524 w 41074"/>
              <a:gd name="connsiteY20" fmla="*/ 19262 h 41139"/>
              <a:gd name="connsiteX21" fmla="*/ 1042 w 41074"/>
              <a:gd name="connsiteY21" fmla="*/ 16678 h 41139"/>
              <a:gd name="connsiteX22" fmla="*/ 1068 w 41074"/>
              <a:gd name="connsiteY22" fmla="*/ 13470 h 41139"/>
              <a:gd name="connsiteX23" fmla="*/ 228 w 41074"/>
              <a:gd name="connsiteY23" fmla="*/ 8513 h 41139"/>
              <a:gd name="connsiteX24" fmla="*/ 3269 w 41074"/>
              <a:gd name="connsiteY24" fmla="*/ 5273 h 41139"/>
              <a:gd name="connsiteX25" fmla="*/ 4735 w 41074"/>
              <a:gd name="connsiteY25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4756 w 41074"/>
              <a:gd name="connsiteY4" fmla="*/ 31280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2590 w 41074"/>
              <a:gd name="connsiteY18" fmla="*/ 5211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0532 w 41074"/>
              <a:gd name="connsiteY2" fmla="*/ 5989 h 41139"/>
              <a:gd name="connsiteX3" fmla="*/ 13261 w 41074"/>
              <a:gd name="connsiteY3" fmla="*/ 2018 h 41139"/>
              <a:gd name="connsiteX4" fmla="*/ 18589 w 41074"/>
              <a:gd name="connsiteY4" fmla="*/ 4519 h 41139"/>
              <a:gd name="connsiteX5" fmla="*/ 22599 w 41074"/>
              <a:gd name="connsiteY5" fmla="*/ 3778 h 41139"/>
              <a:gd name="connsiteX6" fmla="*/ 26615 w 41074"/>
              <a:gd name="connsiteY6" fmla="*/ 4102 h 41139"/>
              <a:gd name="connsiteX7" fmla="*/ 29877 w 41074"/>
              <a:gd name="connsiteY7" fmla="*/ 5513 h 41139"/>
              <a:gd name="connsiteX8" fmla="*/ 34717 w 41074"/>
              <a:gd name="connsiteY8" fmla="*/ 5951 h 41139"/>
              <a:gd name="connsiteX9" fmla="*/ 37328 w 41074"/>
              <a:gd name="connsiteY9" fmla="*/ 8201 h 41139"/>
              <a:gd name="connsiteX10" fmla="*/ 38818 w 41074"/>
              <a:gd name="connsiteY10" fmla="*/ 6760 h 41139"/>
              <a:gd name="connsiteX11" fmla="*/ 41068 w 41074"/>
              <a:gd name="connsiteY11" fmla="*/ 11419 h 41139"/>
              <a:gd name="connsiteX12" fmla="*/ 39442 w 41074"/>
              <a:gd name="connsiteY12" fmla="*/ 18195 h 41139"/>
              <a:gd name="connsiteX13" fmla="*/ 36961 w 41074"/>
              <a:gd name="connsiteY13" fmla="*/ 21860 h 41139"/>
              <a:gd name="connsiteX14" fmla="*/ 34425 w 41074"/>
              <a:gd name="connsiteY14" fmla="*/ 25799 h 41139"/>
              <a:gd name="connsiteX15" fmla="*/ 31712 w 41074"/>
              <a:gd name="connsiteY15" fmla="*/ 26229 h 41139"/>
              <a:gd name="connsiteX16" fmla="*/ 28488 w 41074"/>
              <a:gd name="connsiteY16" fmla="*/ 31140 h 41139"/>
              <a:gd name="connsiteX17" fmla="*/ 22547 w 41074"/>
              <a:gd name="connsiteY17" fmla="*/ 35651 h 41139"/>
              <a:gd name="connsiteX18" fmla="*/ 14984 w 41074"/>
              <a:gd name="connsiteY18" fmla="*/ 31100 h 41139"/>
              <a:gd name="connsiteX19" fmla="*/ 4759 w 41074"/>
              <a:gd name="connsiteY19" fmla="*/ 23391 h 41139"/>
              <a:gd name="connsiteX20" fmla="*/ 2524 w 41074"/>
              <a:gd name="connsiteY20" fmla="*/ 19262 h 41139"/>
              <a:gd name="connsiteX21" fmla="*/ 1042 w 41074"/>
              <a:gd name="connsiteY21" fmla="*/ 16678 h 41139"/>
              <a:gd name="connsiteX22" fmla="*/ 1068 w 41074"/>
              <a:gd name="connsiteY22" fmla="*/ 13470 h 41139"/>
              <a:gd name="connsiteX23" fmla="*/ 228 w 41074"/>
              <a:gd name="connsiteY23" fmla="*/ 8513 h 41139"/>
              <a:gd name="connsiteX24" fmla="*/ 3269 w 41074"/>
              <a:gd name="connsiteY24" fmla="*/ 5273 h 41139"/>
              <a:gd name="connsiteX25" fmla="*/ 4735 w 41074"/>
              <a:gd name="connsiteY25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535519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3924 w 41074"/>
              <a:gd name="connsiteY4" fmla="*/ 33237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2590 w 41074"/>
              <a:gd name="connsiteY18" fmla="*/ 5211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  <a:gd name="connsiteX0" fmla="*/ 4735 w 41074"/>
              <a:gd name="connsiteY0" fmla="*/ 5314 h 41139"/>
              <a:gd name="connsiteX1" fmla="*/ 7583 w 41074"/>
              <a:gd name="connsiteY1" fmla="*/ 6036 h 41139"/>
              <a:gd name="connsiteX2" fmla="*/ 10532 w 41074"/>
              <a:gd name="connsiteY2" fmla="*/ 5989 h 41139"/>
              <a:gd name="connsiteX3" fmla="*/ 13261 w 41074"/>
              <a:gd name="connsiteY3" fmla="*/ 2018 h 41139"/>
              <a:gd name="connsiteX4" fmla="*/ 18589 w 41074"/>
              <a:gd name="connsiteY4" fmla="*/ 4519 h 41139"/>
              <a:gd name="connsiteX5" fmla="*/ 22599 w 41074"/>
              <a:gd name="connsiteY5" fmla="*/ 3778 h 41139"/>
              <a:gd name="connsiteX6" fmla="*/ 26615 w 41074"/>
              <a:gd name="connsiteY6" fmla="*/ 4102 h 41139"/>
              <a:gd name="connsiteX7" fmla="*/ 29877 w 41074"/>
              <a:gd name="connsiteY7" fmla="*/ 5513 h 41139"/>
              <a:gd name="connsiteX8" fmla="*/ 34717 w 41074"/>
              <a:gd name="connsiteY8" fmla="*/ 5951 h 41139"/>
              <a:gd name="connsiteX9" fmla="*/ 37328 w 41074"/>
              <a:gd name="connsiteY9" fmla="*/ 8201 h 41139"/>
              <a:gd name="connsiteX10" fmla="*/ 38818 w 41074"/>
              <a:gd name="connsiteY10" fmla="*/ 6760 h 41139"/>
              <a:gd name="connsiteX11" fmla="*/ 41068 w 41074"/>
              <a:gd name="connsiteY11" fmla="*/ 11419 h 41139"/>
              <a:gd name="connsiteX12" fmla="*/ 39442 w 41074"/>
              <a:gd name="connsiteY12" fmla="*/ 18195 h 41139"/>
              <a:gd name="connsiteX13" fmla="*/ 36961 w 41074"/>
              <a:gd name="connsiteY13" fmla="*/ 21860 h 41139"/>
              <a:gd name="connsiteX14" fmla="*/ 34425 w 41074"/>
              <a:gd name="connsiteY14" fmla="*/ 25799 h 41139"/>
              <a:gd name="connsiteX15" fmla="*/ 31712 w 41074"/>
              <a:gd name="connsiteY15" fmla="*/ 26229 h 41139"/>
              <a:gd name="connsiteX16" fmla="*/ 28488 w 41074"/>
              <a:gd name="connsiteY16" fmla="*/ 31140 h 41139"/>
              <a:gd name="connsiteX17" fmla="*/ 22547 w 41074"/>
              <a:gd name="connsiteY17" fmla="*/ 35651 h 41139"/>
              <a:gd name="connsiteX18" fmla="*/ 14984 w 41074"/>
              <a:gd name="connsiteY18" fmla="*/ 31100 h 41139"/>
              <a:gd name="connsiteX19" fmla="*/ 4759 w 41074"/>
              <a:gd name="connsiteY19" fmla="*/ 23391 h 41139"/>
              <a:gd name="connsiteX20" fmla="*/ 2524 w 41074"/>
              <a:gd name="connsiteY20" fmla="*/ 19262 h 41139"/>
              <a:gd name="connsiteX21" fmla="*/ 1042 w 41074"/>
              <a:gd name="connsiteY21" fmla="*/ 16678 h 41139"/>
              <a:gd name="connsiteX22" fmla="*/ 1068 w 41074"/>
              <a:gd name="connsiteY22" fmla="*/ 13470 h 41139"/>
              <a:gd name="connsiteX23" fmla="*/ 228 w 41074"/>
              <a:gd name="connsiteY23" fmla="*/ 8513 h 41139"/>
              <a:gd name="connsiteX24" fmla="*/ 3269 w 41074"/>
              <a:gd name="connsiteY24" fmla="*/ 5273 h 41139"/>
              <a:gd name="connsiteX25" fmla="*/ 4735 w 41074"/>
              <a:gd name="connsiteY25" fmla="*/ 5314 h 41139"/>
              <a:gd name="connsiteX0" fmla="*/ 719016 w 5257979"/>
              <a:gd name="connsiteY0" fmla="*/ 2160384 h 2225295"/>
              <a:gd name="connsiteX1" fmla="*/ 654105 w 5257979"/>
              <a:gd name="connsiteY1" fmla="*/ 2225295 h 2225295"/>
              <a:gd name="connsiteX2" fmla="*/ 589194 w 5257979"/>
              <a:gd name="connsiteY2" fmla="*/ 2160384 h 2225295"/>
              <a:gd name="connsiteX3" fmla="*/ 654105 w 5257979"/>
              <a:gd name="connsiteY3" fmla="*/ 2095473 h 2225295"/>
              <a:gd name="connsiteX4" fmla="*/ 719016 w 5257979"/>
              <a:gd name="connsiteY4" fmla="*/ 2160384 h 2225295"/>
              <a:gd name="connsiteX0" fmla="*/ 992455 w 5257979"/>
              <a:gd name="connsiteY0" fmla="*/ 1986841 h 2225295"/>
              <a:gd name="connsiteX1" fmla="*/ 862633 w 5257979"/>
              <a:gd name="connsiteY1" fmla="*/ 2116663 h 2225295"/>
              <a:gd name="connsiteX2" fmla="*/ 732811 w 5257979"/>
              <a:gd name="connsiteY2" fmla="*/ 1986841 h 2225295"/>
              <a:gd name="connsiteX3" fmla="*/ 862633 w 5257979"/>
              <a:gd name="connsiteY3" fmla="*/ 1857019 h 2225295"/>
              <a:gd name="connsiteX4" fmla="*/ 992455 w 5257979"/>
              <a:gd name="connsiteY4" fmla="*/ 1986841 h 2225295"/>
              <a:gd name="connsiteX0" fmla="*/ 1365681 w 5257979"/>
              <a:gd name="connsiteY0" fmla="*/ 1730252 h 2225295"/>
              <a:gd name="connsiteX1" fmla="*/ 1170948 w 5257979"/>
              <a:gd name="connsiteY1" fmla="*/ 1924985 h 2225295"/>
              <a:gd name="connsiteX2" fmla="*/ 976215 w 5257979"/>
              <a:gd name="connsiteY2" fmla="*/ 1730252 h 2225295"/>
              <a:gd name="connsiteX3" fmla="*/ 1170948 w 5257979"/>
              <a:gd name="connsiteY3" fmla="*/ 1612521 h 2225295"/>
              <a:gd name="connsiteX4" fmla="*/ 1365681 w 5257979"/>
              <a:gd name="connsiteY4" fmla="*/ 1730252 h 2225295"/>
              <a:gd name="connsiteX0" fmla="*/ 3648 w 41074"/>
              <a:gd name="connsiteY0" fmla="*/ 14096 h 41139"/>
              <a:gd name="connsiteX1" fmla="*/ 1115 w 41074"/>
              <a:gd name="connsiteY1" fmla="*/ 13299 h 41139"/>
              <a:gd name="connsiteX2" fmla="*/ 5883 w 41074"/>
              <a:gd name="connsiteY2" fmla="*/ 22818 h 41139"/>
              <a:gd name="connsiteX3" fmla="*/ 4775 w 41074"/>
              <a:gd name="connsiteY3" fmla="*/ 23199 h 41139"/>
              <a:gd name="connsiteX4" fmla="*/ 13924 w 41074"/>
              <a:gd name="connsiteY4" fmla="*/ 33237 h 41139"/>
              <a:gd name="connsiteX5" fmla="*/ 14765 w 41074"/>
              <a:gd name="connsiteY5" fmla="*/ 25269 h 41139"/>
              <a:gd name="connsiteX6" fmla="*/ 28459 w 41074"/>
              <a:gd name="connsiteY6" fmla="*/ 28008 h 41139"/>
              <a:gd name="connsiteX7" fmla="*/ 29169 w 41074"/>
              <a:gd name="connsiteY7" fmla="*/ 30451 h 41139"/>
              <a:gd name="connsiteX8" fmla="*/ 35791 w 41074"/>
              <a:gd name="connsiteY8" fmla="*/ 17634 h 41139"/>
              <a:gd name="connsiteX9" fmla="*/ 37012 w 41074"/>
              <a:gd name="connsiteY9" fmla="*/ 21924 h 41139"/>
              <a:gd name="connsiteX10" fmla="*/ 38272 w 41074"/>
              <a:gd name="connsiteY10" fmla="*/ 7722 h 41139"/>
              <a:gd name="connsiteX11" fmla="*/ 37274 w 41074"/>
              <a:gd name="connsiteY11" fmla="*/ 10042 h 41139"/>
              <a:gd name="connsiteX12" fmla="*/ 32516 w 41074"/>
              <a:gd name="connsiteY12" fmla="*/ 7403 h 41139"/>
              <a:gd name="connsiteX13" fmla="*/ 32865 w 41074"/>
              <a:gd name="connsiteY13" fmla="*/ 7421 h 41139"/>
              <a:gd name="connsiteX14" fmla="*/ 25903 w 41074"/>
              <a:gd name="connsiteY14" fmla="*/ 5928 h 41139"/>
              <a:gd name="connsiteX15" fmla="*/ 24882 w 41074"/>
              <a:gd name="connsiteY15" fmla="*/ 6629 h 41139"/>
              <a:gd name="connsiteX16" fmla="*/ 18376 w 41074"/>
              <a:gd name="connsiteY16" fmla="*/ 5628 h 41139"/>
              <a:gd name="connsiteX17" fmla="*/ 17097 w 41074"/>
              <a:gd name="connsiteY17" fmla="*/ 6018 h 41139"/>
              <a:gd name="connsiteX18" fmla="*/ 12590 w 41074"/>
              <a:gd name="connsiteY18" fmla="*/ 5211 h 41139"/>
              <a:gd name="connsiteX19" fmla="*/ 14255 w 41074"/>
              <a:gd name="connsiteY19" fmla="*/ 4246 h 41139"/>
              <a:gd name="connsiteX20" fmla="*/ 4435 w 41074"/>
              <a:gd name="connsiteY20" fmla="*/ 6021 h 41139"/>
              <a:gd name="connsiteX21" fmla="*/ 4509 w 41074"/>
              <a:gd name="connsiteY21" fmla="*/ 5314 h 4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074" h="41139">
                <a:moveTo>
                  <a:pt x="4735" y="5314"/>
                </a:moveTo>
                <a:cubicBezTo>
                  <a:pt x="4464" y="2601"/>
                  <a:pt x="6617" y="5924"/>
                  <a:pt x="7583" y="6036"/>
                </a:cubicBezTo>
                <a:cubicBezTo>
                  <a:pt x="8549" y="6148"/>
                  <a:pt x="9586" y="6659"/>
                  <a:pt x="10532" y="5989"/>
                </a:cubicBezTo>
                <a:cubicBezTo>
                  <a:pt x="11478" y="5319"/>
                  <a:pt x="11821" y="1907"/>
                  <a:pt x="13261" y="2018"/>
                </a:cubicBezTo>
                <a:cubicBezTo>
                  <a:pt x="14934" y="-2275"/>
                  <a:pt x="16047" y="1109"/>
                  <a:pt x="18589" y="4519"/>
                </a:cubicBezTo>
                <a:cubicBezTo>
                  <a:pt x="19230" y="2770"/>
                  <a:pt x="21261" y="3848"/>
                  <a:pt x="22599" y="3778"/>
                </a:cubicBezTo>
                <a:cubicBezTo>
                  <a:pt x="23937" y="3709"/>
                  <a:pt x="25657" y="2391"/>
                  <a:pt x="26615" y="4102"/>
                </a:cubicBezTo>
                <a:cubicBezTo>
                  <a:pt x="27997" y="1888"/>
                  <a:pt x="28527" y="5205"/>
                  <a:pt x="29877" y="5513"/>
                </a:cubicBezTo>
                <a:cubicBezTo>
                  <a:pt x="31227" y="5821"/>
                  <a:pt x="34429" y="3775"/>
                  <a:pt x="34717" y="5951"/>
                </a:cubicBezTo>
                <a:cubicBezTo>
                  <a:pt x="36445" y="6593"/>
                  <a:pt x="36645" y="8066"/>
                  <a:pt x="37328" y="8201"/>
                </a:cubicBezTo>
                <a:cubicBezTo>
                  <a:pt x="38011" y="8336"/>
                  <a:pt x="39331" y="5131"/>
                  <a:pt x="38818" y="6760"/>
                </a:cubicBezTo>
                <a:cubicBezTo>
                  <a:pt x="40079" y="8994"/>
                  <a:pt x="40964" y="9513"/>
                  <a:pt x="41068" y="11419"/>
                </a:cubicBezTo>
                <a:cubicBezTo>
                  <a:pt x="41172" y="13325"/>
                  <a:pt x="40076" y="16959"/>
                  <a:pt x="39442" y="18195"/>
                </a:cubicBezTo>
                <a:cubicBezTo>
                  <a:pt x="38808" y="19431"/>
                  <a:pt x="37534" y="20652"/>
                  <a:pt x="36961" y="21860"/>
                </a:cubicBezTo>
                <a:cubicBezTo>
                  <a:pt x="36948" y="24127"/>
                  <a:pt x="35300" y="25071"/>
                  <a:pt x="34425" y="25799"/>
                </a:cubicBezTo>
                <a:cubicBezTo>
                  <a:pt x="33550" y="26527"/>
                  <a:pt x="32701" y="25339"/>
                  <a:pt x="31712" y="26229"/>
                </a:cubicBezTo>
                <a:cubicBezTo>
                  <a:pt x="30723" y="27119"/>
                  <a:pt x="30153" y="30400"/>
                  <a:pt x="28488" y="31140"/>
                </a:cubicBezTo>
                <a:cubicBezTo>
                  <a:pt x="27793" y="34273"/>
                  <a:pt x="24798" y="35658"/>
                  <a:pt x="22547" y="35651"/>
                </a:cubicBezTo>
                <a:cubicBezTo>
                  <a:pt x="20296" y="35644"/>
                  <a:pt x="16555" y="34307"/>
                  <a:pt x="14984" y="31100"/>
                </a:cubicBezTo>
                <a:cubicBezTo>
                  <a:pt x="11276" y="34144"/>
                  <a:pt x="6911" y="28518"/>
                  <a:pt x="4759" y="23391"/>
                </a:cubicBezTo>
                <a:cubicBezTo>
                  <a:pt x="2432" y="22456"/>
                  <a:pt x="3306" y="19966"/>
                  <a:pt x="2524" y="19262"/>
                </a:cubicBezTo>
                <a:cubicBezTo>
                  <a:pt x="1742" y="18558"/>
                  <a:pt x="1285" y="17643"/>
                  <a:pt x="1042" y="16678"/>
                </a:cubicBezTo>
                <a:cubicBezTo>
                  <a:pt x="799" y="15713"/>
                  <a:pt x="15" y="14996"/>
                  <a:pt x="1068" y="13470"/>
                </a:cubicBezTo>
                <a:cubicBezTo>
                  <a:pt x="-426" y="12273"/>
                  <a:pt x="20" y="10866"/>
                  <a:pt x="228" y="8513"/>
                </a:cubicBezTo>
                <a:cubicBezTo>
                  <a:pt x="472" y="5758"/>
                  <a:pt x="1251" y="5557"/>
                  <a:pt x="3269" y="5273"/>
                </a:cubicBezTo>
                <a:cubicBezTo>
                  <a:pt x="3281" y="5227"/>
                  <a:pt x="4723" y="5360"/>
                  <a:pt x="4735" y="5314"/>
                </a:cubicBezTo>
                <a:close/>
              </a:path>
              <a:path w="5257979" h="2225295">
                <a:moveTo>
                  <a:pt x="719016" y="2160384"/>
                </a:moveTo>
                <a:cubicBezTo>
                  <a:pt x="719016" y="2196233"/>
                  <a:pt x="689954" y="2225295"/>
                  <a:pt x="654105" y="2225295"/>
                </a:cubicBezTo>
                <a:cubicBezTo>
                  <a:pt x="618256" y="2225295"/>
                  <a:pt x="589194" y="2196233"/>
                  <a:pt x="589194" y="2160384"/>
                </a:cubicBezTo>
                <a:cubicBezTo>
                  <a:pt x="589194" y="2124535"/>
                  <a:pt x="618256" y="2095473"/>
                  <a:pt x="654105" y="2095473"/>
                </a:cubicBezTo>
                <a:cubicBezTo>
                  <a:pt x="689954" y="2095473"/>
                  <a:pt x="719016" y="2124535"/>
                  <a:pt x="719016" y="2160384"/>
                </a:cubicBezTo>
                <a:close/>
              </a:path>
              <a:path w="5257979" h="2225295">
                <a:moveTo>
                  <a:pt x="992455" y="1986841"/>
                </a:moveTo>
                <a:cubicBezTo>
                  <a:pt x="992455" y="2058540"/>
                  <a:pt x="934332" y="2116663"/>
                  <a:pt x="862633" y="2116663"/>
                </a:cubicBezTo>
                <a:cubicBezTo>
                  <a:pt x="790934" y="2116663"/>
                  <a:pt x="732811" y="2058540"/>
                  <a:pt x="732811" y="1986841"/>
                </a:cubicBezTo>
                <a:cubicBezTo>
                  <a:pt x="732811" y="1915142"/>
                  <a:pt x="790934" y="1857019"/>
                  <a:pt x="862633" y="1857019"/>
                </a:cubicBezTo>
                <a:cubicBezTo>
                  <a:pt x="934332" y="1857019"/>
                  <a:pt x="992455" y="1915142"/>
                  <a:pt x="992455" y="1986841"/>
                </a:cubicBezTo>
                <a:close/>
              </a:path>
              <a:path w="5257979" h="2225295">
                <a:moveTo>
                  <a:pt x="1365681" y="1730252"/>
                </a:moveTo>
                <a:cubicBezTo>
                  <a:pt x="1365681" y="1782329"/>
                  <a:pt x="1278496" y="1924985"/>
                  <a:pt x="1170948" y="1924985"/>
                </a:cubicBezTo>
                <a:cubicBezTo>
                  <a:pt x="1063400" y="1924985"/>
                  <a:pt x="976215" y="1837800"/>
                  <a:pt x="976215" y="1730252"/>
                </a:cubicBezTo>
                <a:cubicBezTo>
                  <a:pt x="976215" y="1622704"/>
                  <a:pt x="1063400" y="1612521"/>
                  <a:pt x="1170948" y="1612521"/>
                </a:cubicBezTo>
                <a:cubicBezTo>
                  <a:pt x="1278496" y="1612521"/>
                  <a:pt x="1365681" y="1678175"/>
                  <a:pt x="1365681" y="1730252"/>
                </a:cubicBezTo>
                <a:close/>
              </a:path>
              <a:path w="41074" h="41139" fill="none" extrusionOk="0">
                <a:moveTo>
                  <a:pt x="3648" y="14096"/>
                </a:moveTo>
                <a:cubicBezTo>
                  <a:pt x="2764" y="14190"/>
                  <a:pt x="1880" y="13912"/>
                  <a:pt x="1115" y="13299"/>
                </a:cubicBezTo>
                <a:moveTo>
                  <a:pt x="5883" y="22818"/>
                </a:moveTo>
                <a:cubicBezTo>
                  <a:pt x="5528" y="23011"/>
                  <a:pt x="5155" y="23139"/>
                  <a:pt x="4775" y="23199"/>
                </a:cubicBezTo>
                <a:moveTo>
                  <a:pt x="13924" y="33237"/>
                </a:moveTo>
                <a:cubicBezTo>
                  <a:pt x="13657" y="32691"/>
                  <a:pt x="14942" y="25880"/>
                  <a:pt x="14765" y="25269"/>
                </a:cubicBezTo>
                <a:moveTo>
                  <a:pt x="28459" y="28008"/>
                </a:moveTo>
                <a:cubicBezTo>
                  <a:pt x="28420" y="28655"/>
                  <a:pt x="29307" y="29829"/>
                  <a:pt x="29169" y="30451"/>
                </a:cubicBezTo>
                <a:moveTo>
                  <a:pt x="35791" y="17634"/>
                </a:moveTo>
                <a:cubicBezTo>
                  <a:pt x="37795" y="18962"/>
                  <a:pt x="37030" y="18892"/>
                  <a:pt x="37012" y="21924"/>
                </a:cubicBezTo>
                <a:moveTo>
                  <a:pt x="38272" y="7722"/>
                </a:moveTo>
                <a:cubicBezTo>
                  <a:pt x="37947" y="8754"/>
                  <a:pt x="37902" y="9314"/>
                  <a:pt x="37274" y="10042"/>
                </a:cubicBezTo>
                <a:moveTo>
                  <a:pt x="32516" y="7403"/>
                </a:moveTo>
                <a:cubicBezTo>
                  <a:pt x="32571" y="7820"/>
                  <a:pt x="32870" y="6997"/>
                  <a:pt x="32865" y="7421"/>
                </a:cubicBezTo>
                <a:moveTo>
                  <a:pt x="25903" y="5928"/>
                </a:moveTo>
                <a:cubicBezTo>
                  <a:pt x="26092" y="5345"/>
                  <a:pt x="24578" y="7115"/>
                  <a:pt x="24882" y="6629"/>
                </a:cubicBezTo>
                <a:moveTo>
                  <a:pt x="18376" y="5628"/>
                </a:moveTo>
                <a:cubicBezTo>
                  <a:pt x="18453" y="5146"/>
                  <a:pt x="16936" y="6459"/>
                  <a:pt x="17097" y="6018"/>
                </a:cubicBezTo>
                <a:moveTo>
                  <a:pt x="12590" y="5211"/>
                </a:moveTo>
                <a:cubicBezTo>
                  <a:pt x="13062" y="5587"/>
                  <a:pt x="13863" y="3727"/>
                  <a:pt x="14255" y="4246"/>
                </a:cubicBezTo>
                <a:moveTo>
                  <a:pt x="4435" y="6021"/>
                </a:moveTo>
                <a:cubicBezTo>
                  <a:pt x="4332" y="5557"/>
                  <a:pt x="4557" y="5795"/>
                  <a:pt x="4509" y="5314"/>
                </a:cubicBezTo>
              </a:path>
            </a:pathLst>
          </a:cu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Теорему можна поширити на будь-яку кількість доданків</a:t>
            </a:r>
          </a:p>
        </p:txBody>
      </p:sp>
    </p:spTree>
    <p:extLst>
      <p:ext uri="{BB962C8B-B14F-4D97-AF65-F5344CB8AC3E}">
        <p14:creationId xmlns:p14="http://schemas.microsoft.com/office/powerpoint/2010/main" val="36213600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35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Правила знаходження первісних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0" y="1458036"/>
                <a:ext cx="9209989" cy="181588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𝑮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відповідно первісними функцій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𝒈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 на цьому проміжку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𝑮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𝒈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58036"/>
                <a:ext cx="9209989" cy="1815882"/>
              </a:xfrm>
              <a:prstGeom prst="rect">
                <a:avLst/>
              </a:prstGeom>
              <a:blipFill>
                <a:blip r:embed="rId2"/>
                <a:stretch>
                  <a:fillRect l="-1324" t="-3691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77" y="5094542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19324" y="4304841"/>
                <a:ext cx="7172676" cy="122251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9324" y="4304841"/>
                <a:ext cx="7172676" cy="12225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круглений прямокутник 7"/>
          <p:cNvSpPr/>
          <p:nvPr/>
        </p:nvSpPr>
        <p:spPr>
          <a:xfrm>
            <a:off x="0" y="73089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7"/>
          <p:cNvSpPr/>
          <p:nvPr/>
        </p:nvSpPr>
        <p:spPr>
          <a:xfrm>
            <a:off x="5019324" y="5769046"/>
            <a:ext cx="7185936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Інтеграл від суми функцій дорівнює сумі інтегралів від цих функцій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круглений прямокутник 7">
            <a:extLst>
              <a:ext uri="{FF2B5EF4-FFF2-40B4-BE49-F238E27FC236}">
                <a16:creationId xmlns:a16="http://schemas.microsoft.com/office/drawing/2014/main" id="{0266D05C-C23E-4D18-8AFC-0ADDAEEE75EB}"/>
              </a:ext>
            </a:extLst>
          </p:cNvPr>
          <p:cNvSpPr/>
          <p:nvPr/>
        </p:nvSpPr>
        <p:spPr>
          <a:xfrm>
            <a:off x="9353753" y="82074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7">
            <a:extLst>
              <a:ext uri="{FF2B5EF4-FFF2-40B4-BE49-F238E27FC236}">
                <a16:creationId xmlns:a16="http://schemas.microsoft.com/office/drawing/2014/main" id="{8918E6E3-9553-4C4A-9E57-B18EA877BBC9}"/>
              </a:ext>
            </a:extLst>
          </p:cNvPr>
          <p:cNvSpPr/>
          <p:nvPr/>
        </p:nvSpPr>
        <p:spPr>
          <a:xfrm>
            <a:off x="2310063" y="3494950"/>
            <a:ext cx="2208802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умовою</a:t>
            </a:r>
          </a:p>
        </p:txBody>
      </p: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997D3FFB-9BA6-441B-8EDD-7FB66D225BA4}"/>
              </a:ext>
            </a:extLst>
          </p:cNvPr>
          <p:cNvCxnSpPr>
            <a:cxnSpLocks/>
          </p:cNvCxnSpPr>
          <p:nvPr/>
        </p:nvCxnSpPr>
        <p:spPr>
          <a:xfrm>
            <a:off x="4680786" y="2822507"/>
            <a:ext cx="0" cy="1859745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1EEAB063-2E3B-43BE-ABCC-BA55F7EF6FC9}"/>
                  </a:ext>
                </a:extLst>
              </p:cNvPr>
              <p:cNvSpPr/>
              <p:nvPr/>
            </p:nvSpPr>
            <p:spPr>
              <a:xfrm>
                <a:off x="4868464" y="2822149"/>
                <a:ext cx="1330206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∀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∈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𝑰</m:t>
                      </m:r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1EEAB063-2E3B-43BE-ABCC-BA55F7EF6F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464" y="2822149"/>
                <a:ext cx="1330206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3C5A5C69-4D6C-4213-9321-19D0FA4FA1EC}"/>
                  </a:ext>
                </a:extLst>
              </p:cNvPr>
              <p:cNvSpPr/>
              <p:nvPr/>
            </p:nvSpPr>
            <p:spPr>
              <a:xfrm>
                <a:off x="4868464" y="3494950"/>
                <a:ext cx="2460924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3C5A5C69-4D6C-4213-9321-19D0FA4FA1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464" y="3494950"/>
                <a:ext cx="2460924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EDD46222-E72F-415D-8CCF-0C7DEBEAF111}"/>
                  </a:ext>
                </a:extLst>
              </p:cNvPr>
              <p:cNvSpPr/>
              <p:nvPr/>
            </p:nvSpPr>
            <p:spPr>
              <a:xfrm>
                <a:off x="0" y="5315574"/>
                <a:ext cx="7480749" cy="63370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𝑭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𝑮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𝑮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𝒈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EDD46222-E72F-415D-8CCF-0C7DEBEAF1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315574"/>
                <a:ext cx="7480749" cy="6337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4DC026E3-6766-41A3-A6B5-1B8781D1CB26}"/>
                  </a:ext>
                </a:extLst>
              </p:cNvPr>
              <p:cNvSpPr/>
              <p:nvPr/>
            </p:nvSpPr>
            <p:spPr>
              <a:xfrm>
                <a:off x="4868464" y="4167751"/>
                <a:ext cx="2460924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𝑮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𝒈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4DC026E3-6766-41A3-A6B5-1B8781D1CB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464" y="4167751"/>
                <a:ext cx="2460924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 сполучна лінія 16">
            <a:extLst>
              <a:ext uri="{FF2B5EF4-FFF2-40B4-BE49-F238E27FC236}">
                <a16:creationId xmlns:a16="http://schemas.microsoft.com/office/drawing/2014/main" id="{A55CA4CF-9FD5-4177-BF66-DF40AA4B28DD}"/>
              </a:ext>
            </a:extLst>
          </p:cNvPr>
          <p:cNvCxnSpPr>
            <a:cxnSpLocks/>
          </p:cNvCxnSpPr>
          <p:nvPr/>
        </p:nvCxnSpPr>
        <p:spPr>
          <a:xfrm>
            <a:off x="7475125" y="2822149"/>
            <a:ext cx="0" cy="1859745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Вигнута вправо стрілка 76">
            <a:extLst>
              <a:ext uri="{FF2B5EF4-FFF2-40B4-BE49-F238E27FC236}">
                <a16:creationId xmlns:a16="http://schemas.microsoft.com/office/drawing/2014/main" id="{F91EBFAF-88A2-474B-9348-FC82A0FC74DE}"/>
              </a:ext>
            </a:extLst>
          </p:cNvPr>
          <p:cNvSpPr/>
          <p:nvPr/>
        </p:nvSpPr>
        <p:spPr>
          <a:xfrm>
            <a:off x="7620863" y="3594977"/>
            <a:ext cx="661894" cy="2365191"/>
          </a:xfrm>
          <a:prstGeom prst="curvedLeftArrow">
            <a:avLst>
              <a:gd name="adj1" fmla="val 39472"/>
              <a:gd name="adj2" fmla="val 80899"/>
              <a:gd name="adj3" fmla="val 69635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9" name="Округлений прямокутник 7">
            <a:extLst>
              <a:ext uri="{FF2B5EF4-FFF2-40B4-BE49-F238E27FC236}">
                <a16:creationId xmlns:a16="http://schemas.microsoft.com/office/drawing/2014/main" id="{06BD2B7A-AA37-49A5-B70A-E67AF5FB19E1}"/>
              </a:ext>
            </a:extLst>
          </p:cNvPr>
          <p:cNvSpPr/>
          <p:nvPr/>
        </p:nvSpPr>
        <p:spPr>
          <a:xfrm>
            <a:off x="9353752" y="82074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FAF8A020-5613-4BF1-857D-0300A64C23DC}"/>
                  </a:ext>
                </a:extLst>
              </p:cNvPr>
              <p:cNvSpPr/>
              <p:nvPr/>
            </p:nvSpPr>
            <p:spPr>
              <a:xfrm>
                <a:off x="2104725" y="4887602"/>
                <a:ext cx="10087275" cy="122251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uk-UA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𝒈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𝒅𝒙</m:t>
                              </m:r>
                            </m:e>
                          </m:nary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𝑮</m:t>
                          </m:r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𝑪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FAF8A020-5613-4BF1-857D-0300A64C2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725" y="4887602"/>
                <a:ext cx="10087275" cy="122251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Прямоугольник 7">
            <a:extLst>
              <a:ext uri="{FF2B5EF4-FFF2-40B4-BE49-F238E27FC236}">
                <a16:creationId xmlns:a16="http://schemas.microsoft.com/office/drawing/2014/main" id="{017290A5-BB4C-4A8D-BAC2-47CE69491DD7}"/>
              </a:ext>
            </a:extLst>
          </p:cNvPr>
          <p:cNvSpPr/>
          <p:nvPr/>
        </p:nvSpPr>
        <p:spPr>
          <a:xfrm>
            <a:off x="2104725" y="4063078"/>
            <a:ext cx="5440315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Аналогічне доведення має:</a:t>
            </a:r>
          </a:p>
        </p:txBody>
      </p:sp>
    </p:spTree>
    <p:extLst>
      <p:ext uri="{BB962C8B-B14F-4D97-AF65-F5344CB8AC3E}">
        <p14:creationId xmlns:p14="http://schemas.microsoft.com/office/powerpoint/2010/main" val="181102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L -0.41094 -0.5044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47" y="-2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"/>
                            </p:stCondLst>
                            <p:childTnLst>
                              <p:par>
                                <p:cTn id="110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L -3.125E-6 -0.18912 " pathEditMode="relative" rAng="0" ptsTypes="AA">
                                      <p:cBhvr>
                                        <p:cTn id="1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68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1.875E-6 -0.17407 " pathEditMode="relative" rAng="0" ptsTypes="AA">
                                      <p:cBhvr>
                                        <p:cTn id="1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5" grpId="0" animBg="1"/>
      <p:bldP spid="8" grpId="0" animBg="1"/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5" grpId="2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19" grpId="2" animBg="1"/>
      <p:bldP spid="21" grpId="0" animBg="1"/>
      <p:bldP spid="21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Правила знаходження первісних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0" y="1458036"/>
                <a:ext cx="9209989" cy="181588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деяке число, то на цьому проміжку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58036"/>
                <a:ext cx="9209989" cy="1815882"/>
              </a:xfrm>
              <a:prstGeom prst="rect">
                <a:avLst/>
              </a:prstGeom>
              <a:blipFill>
                <a:blip r:embed="rId2"/>
                <a:stretch>
                  <a:fillRect l="-1324" t="-3691" r="-225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181" y="5094542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332396" y="4304841"/>
                <a:ext cx="6859603" cy="122251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𝒌𝒇</m:t>
                          </m:r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𝒌𝑭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396" y="4304841"/>
                <a:ext cx="6859603" cy="12225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круглений прямокутник 7"/>
          <p:cNvSpPr/>
          <p:nvPr/>
        </p:nvSpPr>
        <p:spPr>
          <a:xfrm>
            <a:off x="0" y="73089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7"/>
          <p:cNvSpPr/>
          <p:nvPr/>
        </p:nvSpPr>
        <p:spPr>
          <a:xfrm>
            <a:off x="5332396" y="5769046"/>
            <a:ext cx="6872864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Сталий множник можна виносити за знак невизначеного інтеграла</a:t>
            </a:r>
          </a:p>
        </p:txBody>
      </p:sp>
    </p:spTree>
    <p:extLst>
      <p:ext uri="{BB962C8B-B14F-4D97-AF65-F5344CB8AC3E}">
        <p14:creationId xmlns:p14="http://schemas.microsoft.com/office/powerpoint/2010/main" val="22244575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3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70112" y="39339"/>
                <a:ext cx="110903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Теорема про похідну функції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3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3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3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3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uk-UA" sz="32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12" y="39339"/>
                <a:ext cx="11090368" cy="584775"/>
              </a:xfrm>
              <a:prstGeom prst="rect">
                <a:avLst/>
              </a:prstGeom>
              <a:blipFill>
                <a:blip r:embed="rId2"/>
                <a:stretch>
                  <a:fillRect l="-1429" t="-14583" b="-3229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0" y="1458036"/>
                <a:ext cx="9209989" cy="1092671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Похідна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обчислюється за формулою: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𝒇</m:t>
                            </m:r>
                            <m:d>
                              <m:d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𝒌𝒙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+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𝒃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′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</m:e>
                      <m:sup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58036"/>
                <a:ext cx="9209989" cy="1092671"/>
              </a:xfrm>
              <a:prstGeom prst="rect">
                <a:avLst/>
              </a:prstGeom>
              <a:blipFill>
                <a:blip r:embed="rId3"/>
                <a:stretch>
                  <a:fillRect l="-1324" t="-6145" b="-838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круглений прямокутник 7"/>
          <p:cNvSpPr/>
          <p:nvPr/>
        </p:nvSpPr>
        <p:spPr>
          <a:xfrm>
            <a:off x="0" y="73089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455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D7EF7469-DE0C-4F5C-A401-8DC071C8C4C0}"/>
                  </a:ext>
                </a:extLst>
              </p:cNvPr>
              <p:cNvSpPr/>
              <p:nvPr/>
            </p:nvSpPr>
            <p:spPr>
              <a:xfrm>
                <a:off x="163630" y="2974727"/>
                <a:ext cx="2021305" cy="58477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sup>
                      </m:sSup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D7EF7469-DE0C-4F5C-A401-8DC071C8C4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30" y="2974727"/>
                <a:ext cx="2021305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08E98712-F0D5-4FC9-B358-B5ED9521847D}"/>
                  </a:ext>
                </a:extLst>
              </p:cNvPr>
              <p:cNvSpPr/>
              <p:nvPr/>
            </p:nvSpPr>
            <p:spPr>
              <a:xfrm>
                <a:off x="163629" y="2974727"/>
                <a:ext cx="5714199" cy="58477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𝟒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𝟒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</m:t>
                          </m:r>
                        </m:sup>
                      </m:sSup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08E98712-F0D5-4FC9-B358-B5ED952184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29" y="2974727"/>
                <a:ext cx="5714199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81537A-7D46-488A-9E18-3BF4045DC9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9F8EDBAB-1225-4361-814D-EC9062FDC9B9}"/>
              </a:ext>
            </a:extLst>
          </p:cNvPr>
          <p:cNvSpPr/>
          <p:nvPr/>
        </p:nvSpPr>
        <p:spPr>
          <a:xfrm>
            <a:off x="6710423" y="5910560"/>
            <a:ext cx="4503709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похідну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функції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65437DE0-322A-4128-AF19-41480B98B9ED}"/>
                  </a:ext>
                </a:extLst>
              </p:cNvPr>
              <p:cNvSpPr/>
              <p:nvPr/>
            </p:nvSpPr>
            <p:spPr>
              <a:xfrm>
                <a:off x="163630" y="3983522"/>
                <a:ext cx="2674617" cy="771358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400" b="1" i="0" smtClean="0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65437DE0-322A-4128-AF19-41480B98B9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30" y="3983522"/>
                <a:ext cx="2674617" cy="77135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E965CD0A-F344-48BC-8CEB-1542C7477973}"/>
                  </a:ext>
                </a:extLst>
              </p:cNvPr>
              <p:cNvSpPr/>
              <p:nvPr/>
            </p:nvSpPr>
            <p:spPr>
              <a:xfrm>
                <a:off x="163629" y="3983522"/>
                <a:ext cx="3372488" cy="771358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𝟕</m:t>
                      </m:r>
                      <m:func>
                        <m:func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400" b="1" i="0" smtClean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𝝅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E965CD0A-F344-48BC-8CEB-1542C74779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29" y="3983522"/>
                <a:ext cx="3372488" cy="77135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кутник 12">
                <a:extLst>
                  <a:ext uri="{FF2B5EF4-FFF2-40B4-BE49-F238E27FC236}">
                    <a16:creationId xmlns:a16="http://schemas.microsoft.com/office/drawing/2014/main" id="{55A70647-5529-4142-8985-B0C249485A38}"/>
                  </a:ext>
                </a:extLst>
              </p:cNvPr>
              <p:cNvSpPr/>
              <p:nvPr/>
            </p:nvSpPr>
            <p:spPr>
              <a:xfrm>
                <a:off x="163630" y="5137598"/>
                <a:ext cx="2674617" cy="83969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3" name="Прямокутник 12">
                <a:extLst>
                  <a:ext uri="{FF2B5EF4-FFF2-40B4-BE49-F238E27FC236}">
                    <a16:creationId xmlns:a16="http://schemas.microsoft.com/office/drawing/2014/main" id="{55A70647-5529-4142-8985-B0C249485A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30" y="5137598"/>
                <a:ext cx="2674617" cy="83969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3B1FC252-9FD8-4F14-90C4-F3D997334494}"/>
                  </a:ext>
                </a:extLst>
              </p:cNvPr>
              <p:cNvSpPr/>
              <p:nvPr/>
            </p:nvSpPr>
            <p:spPr>
              <a:xfrm>
                <a:off x="163630" y="5137598"/>
                <a:ext cx="2411589" cy="83969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3B1FC252-9FD8-4F14-90C4-F3D9973344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30" y="5137598"/>
                <a:ext cx="2411589" cy="83969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Прямоугольник 7">
            <a:extLst>
              <a:ext uri="{FF2B5EF4-FFF2-40B4-BE49-F238E27FC236}">
                <a16:creationId xmlns:a16="http://schemas.microsoft.com/office/drawing/2014/main" id="{B1174B6C-882E-40D3-9575-16E9C1E6FDC2}"/>
              </a:ext>
            </a:extLst>
          </p:cNvPr>
          <p:cNvSpPr/>
          <p:nvPr/>
        </p:nvSpPr>
        <p:spPr>
          <a:xfrm>
            <a:off x="6710422" y="5725893"/>
            <a:ext cx="450370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інакше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записати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цю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функцію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CF7442D5-D769-46CA-A820-8C4260F38063}"/>
                  </a:ext>
                </a:extLst>
              </p:cNvPr>
              <p:cNvSpPr/>
              <p:nvPr/>
            </p:nvSpPr>
            <p:spPr>
              <a:xfrm>
                <a:off x="163629" y="5137598"/>
                <a:ext cx="3704036" cy="83969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uk-UA" sz="24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400" b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2400" b="1"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m:rPr>
                              <m:nor/>
                            </m:rPr>
                            <a:rPr lang="en-US" sz="2400" b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m:rPr>
                              <m:nor/>
                            </m:rPr>
                            <a:rPr lang="en-US" sz="2400" b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US" sz="2400" b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m:rPr>
                              <m:nor/>
                            </m:rPr>
                            <a:rPr lang="en-US" sz="2400" b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6" name="Прямокутник 15">
                <a:extLst>
                  <a:ext uri="{FF2B5EF4-FFF2-40B4-BE49-F238E27FC236}">
                    <a16:creationId xmlns:a16="http://schemas.microsoft.com/office/drawing/2014/main" id="{CF7442D5-D769-46CA-A820-8C4260F380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29" y="5137598"/>
                <a:ext cx="3704036" cy="839690"/>
              </a:xfrm>
              <a:prstGeom prst="rect">
                <a:avLst/>
              </a:prstGeom>
              <a:blipFill>
                <a:blip r:embed="rId11"/>
                <a:stretch>
                  <a:fillRect l="-11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C0BE73E4-0F9F-4A3F-AEDB-52B97EC90141}"/>
                  </a:ext>
                </a:extLst>
              </p:cNvPr>
              <p:cNvSpPr/>
              <p:nvPr/>
            </p:nvSpPr>
            <p:spPr>
              <a:xfrm>
                <a:off x="3734857" y="5137598"/>
                <a:ext cx="1869947" cy="83969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𝟐𝟖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sz="2400" b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2400" b="1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  <m:r>
                                <m:rPr>
                                  <m:nor/>
                                </m:rPr>
                                <a:rPr lang="en-US" sz="2400" b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m:rPr>
                                  <m:nor/>
                                </m:rPr>
                                <a:rPr lang="en-US" sz="2400" b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sz="2400" b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en-US" sz="2400" b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𝟓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C0BE73E4-0F9F-4A3F-AEDB-52B97EC901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857" y="5137598"/>
                <a:ext cx="1869947" cy="83969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0001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8" grpId="0" animBg="1"/>
      <p:bldP spid="6" grpId="0" animBg="1"/>
      <p:bldP spid="6" grpId="1" animBg="1"/>
      <p:bldP spid="7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Правила знаходження первісних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B12DF0F0-5AB1-40AE-8448-5929B188A0B0}"/>
                  </a:ext>
                </a:extLst>
              </p:cNvPr>
              <p:cNvSpPr/>
              <p:nvPr/>
            </p:nvSpPr>
            <p:spPr>
              <a:xfrm>
                <a:off x="0" y="1458036"/>
                <a:ext cx="9209989" cy="1576457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для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r>
                      <a:rPr lang="uk-UA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r>
                      <a:rPr lang="en-US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𝐛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деякі сталі, причому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тоді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B12DF0F0-5AB1-40AE-8448-5929B188A0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58036"/>
                <a:ext cx="9209989" cy="1576457"/>
              </a:xfrm>
              <a:prstGeom prst="rect">
                <a:avLst/>
              </a:prstGeom>
              <a:blipFill>
                <a:blip r:embed="rId3"/>
                <a:stretch>
                  <a:fillRect l="-1324" t="-4247" b="-926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Округлений прямокутник 7">
            <a:extLst>
              <a:ext uri="{FF2B5EF4-FFF2-40B4-BE49-F238E27FC236}">
                <a16:creationId xmlns:a16="http://schemas.microsoft.com/office/drawing/2014/main" id="{88CFD3B4-6753-4289-91E0-6901CF601642}"/>
              </a:ext>
            </a:extLst>
          </p:cNvPr>
          <p:cNvSpPr/>
          <p:nvPr/>
        </p:nvSpPr>
        <p:spPr>
          <a:xfrm>
            <a:off x="0" y="73089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455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7CD703-B4DD-4ED5-8079-C29873EE01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832" y="5094542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E98DAC1-322B-44FD-BAF6-E953F0DC3D0E}"/>
                  </a:ext>
                </a:extLst>
              </p:cNvPr>
              <p:cNvSpPr/>
              <p:nvPr/>
            </p:nvSpPr>
            <p:spPr>
              <a:xfrm>
                <a:off x="6266049" y="4916098"/>
                <a:ext cx="5601902" cy="122251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𝒌𝒙</m:t>
                              </m:r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den>
                      </m:f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E98DAC1-322B-44FD-BAF6-E953F0DC3D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049" y="4916098"/>
                <a:ext cx="5601902" cy="12225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3727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Правила знаходження первісних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B12DF0F0-5AB1-40AE-8448-5929B188A0B0}"/>
                  </a:ext>
                </a:extLst>
              </p:cNvPr>
              <p:cNvSpPr/>
              <p:nvPr/>
            </p:nvSpPr>
            <p:spPr>
              <a:xfrm>
                <a:off x="0" y="1458036"/>
                <a:ext cx="9209989" cy="1576457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для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r>
                      <a:rPr lang="uk-UA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r>
                      <a:rPr lang="en-US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𝐛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деякі сталі, причому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тоді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𝒃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7">
                <a:extLst>
                  <a:ext uri="{FF2B5EF4-FFF2-40B4-BE49-F238E27FC236}">
                    <a16:creationId xmlns:a16="http://schemas.microsoft.com/office/drawing/2014/main" id="{B12DF0F0-5AB1-40AE-8448-5929B188A0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58036"/>
                <a:ext cx="9209989" cy="1576457"/>
              </a:xfrm>
              <a:prstGeom prst="rect">
                <a:avLst/>
              </a:prstGeom>
              <a:blipFill>
                <a:blip r:embed="rId3"/>
                <a:stretch>
                  <a:fillRect l="-1324" t="-4247" b="-926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Округлений прямокутник 7">
            <a:extLst>
              <a:ext uri="{FF2B5EF4-FFF2-40B4-BE49-F238E27FC236}">
                <a16:creationId xmlns:a16="http://schemas.microsoft.com/office/drawing/2014/main" id="{88CFD3B4-6753-4289-91E0-6901CF601642}"/>
              </a:ext>
            </a:extLst>
          </p:cNvPr>
          <p:cNvSpPr/>
          <p:nvPr/>
        </p:nvSpPr>
        <p:spPr>
          <a:xfrm>
            <a:off x="0" y="73089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455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7CD703-B4DD-4ED5-8079-C29873EE01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832" y="5094542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E98DAC1-322B-44FD-BAF6-E953F0DC3D0E}"/>
                  </a:ext>
                </a:extLst>
              </p:cNvPr>
              <p:cNvSpPr/>
              <p:nvPr/>
            </p:nvSpPr>
            <p:spPr>
              <a:xfrm>
                <a:off x="6266049" y="4916098"/>
                <a:ext cx="5601902" cy="122251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𝒌𝒙</m:t>
                              </m:r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den>
                      </m:f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𝑪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E98DAC1-322B-44FD-BAF6-E953F0DC3D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049" y="4916098"/>
                <a:ext cx="5601902" cy="12225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Округлений прямокутник 7">
            <a:extLst>
              <a:ext uri="{FF2B5EF4-FFF2-40B4-BE49-F238E27FC236}">
                <a16:creationId xmlns:a16="http://schemas.microsoft.com/office/drawing/2014/main" id="{6CB7FC2C-2FA5-4BB2-8B7B-A032E40EAF3F}"/>
              </a:ext>
            </a:extLst>
          </p:cNvPr>
          <p:cNvSpPr/>
          <p:nvPr/>
        </p:nvSpPr>
        <p:spPr>
          <a:xfrm>
            <a:off x="9353753" y="82074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657456F-87E3-47FD-B8E1-2BF64F610236}"/>
                  </a:ext>
                </a:extLst>
              </p:cNvPr>
              <p:cNvSpPr/>
              <p:nvPr/>
            </p:nvSpPr>
            <p:spPr>
              <a:xfrm>
                <a:off x="1066058" y="3034493"/>
                <a:ext cx="4613071" cy="63370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𝒌𝒙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+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𝒃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657456F-87E3-47FD-B8E1-2BF64F6102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058" y="3034493"/>
                <a:ext cx="4613071" cy="6337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CD924E3D-D954-414E-BDB0-E4E17596A230}"/>
                  </a:ext>
                </a:extLst>
              </p:cNvPr>
              <p:cNvSpPr/>
              <p:nvPr/>
            </p:nvSpPr>
            <p:spPr>
              <a:xfrm>
                <a:off x="1066058" y="2302006"/>
                <a:ext cx="2460924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CD924E3D-D954-414E-BDB0-E4E17596A2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058" y="2302006"/>
                <a:ext cx="246092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Пряма сполучна лінія 12">
            <a:extLst>
              <a:ext uri="{FF2B5EF4-FFF2-40B4-BE49-F238E27FC236}">
                <a16:creationId xmlns:a16="http://schemas.microsoft.com/office/drawing/2014/main" id="{FD4B6653-E653-428A-9A9E-4300BB7CEC4E}"/>
              </a:ext>
            </a:extLst>
          </p:cNvPr>
          <p:cNvCxnSpPr>
            <a:cxnSpLocks/>
          </p:cNvCxnSpPr>
          <p:nvPr/>
        </p:nvCxnSpPr>
        <p:spPr>
          <a:xfrm>
            <a:off x="919064" y="2302006"/>
            <a:ext cx="0" cy="1366187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Вигнута вправо стрілка 76">
            <a:extLst>
              <a:ext uri="{FF2B5EF4-FFF2-40B4-BE49-F238E27FC236}">
                <a16:creationId xmlns:a16="http://schemas.microsoft.com/office/drawing/2014/main" id="{5E21317D-6AE5-4B0B-8C24-8015342D64B0}"/>
              </a:ext>
            </a:extLst>
          </p:cNvPr>
          <p:cNvSpPr/>
          <p:nvPr/>
        </p:nvSpPr>
        <p:spPr>
          <a:xfrm flipH="1">
            <a:off x="186810" y="2841382"/>
            <a:ext cx="661894" cy="2074162"/>
          </a:xfrm>
          <a:prstGeom prst="curvedLeftArrow">
            <a:avLst>
              <a:gd name="adj1" fmla="val 39472"/>
              <a:gd name="adj2" fmla="val 80899"/>
              <a:gd name="adj3" fmla="val 69635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775341B9-028F-4E99-BC79-483DDD8C4B00}"/>
                  </a:ext>
                </a:extLst>
              </p:cNvPr>
              <p:cNvSpPr/>
              <p:nvPr/>
            </p:nvSpPr>
            <p:spPr>
              <a:xfrm>
                <a:off x="1006993" y="4251575"/>
                <a:ext cx="10860958" cy="1115498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𝒌</m:t>
                                  </m:r>
                                </m:den>
                              </m:f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𝑭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𝒌𝒙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+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𝒃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den>
                      </m:f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(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𝒌𝒙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d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)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den>
                      </m:f>
                      <m:r>
                        <a:rPr lang="uk-UA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∙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𝒌𝒙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775341B9-028F-4E99-BC79-483DDD8C4B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993" y="4251575"/>
                <a:ext cx="10860958" cy="11154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Округлений прямокутник 7">
            <a:extLst>
              <a:ext uri="{FF2B5EF4-FFF2-40B4-BE49-F238E27FC236}">
                <a16:creationId xmlns:a16="http://schemas.microsoft.com/office/drawing/2014/main" id="{F80D558D-6B13-49D7-82DA-781408F593F0}"/>
              </a:ext>
            </a:extLst>
          </p:cNvPr>
          <p:cNvSpPr/>
          <p:nvPr/>
        </p:nvSpPr>
        <p:spPr>
          <a:xfrm>
            <a:off x="9353752" y="82074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Доведено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18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51484 -0.59352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42" y="-2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"/>
                            </p:stCondLst>
                            <p:childTnLst>
                              <p:par>
                                <p:cTn id="48" presetID="2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9" grpId="1" animBg="1"/>
      <p:bldP spid="9" grpId="2" animBg="1"/>
      <p:bldP spid="11" grpId="0" animBg="1"/>
      <p:bldP spid="12" grpId="0" animBg="1"/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8304</TotalTime>
  <Words>956</Words>
  <Application>Microsoft Macintosh PowerPoint</Application>
  <PresentationFormat>Widescreen</PresentationFormat>
  <Paragraphs>148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424</cp:revision>
  <dcterms:created xsi:type="dcterms:W3CDTF">2019-04-30T11:06:10Z</dcterms:created>
  <dcterms:modified xsi:type="dcterms:W3CDTF">2024-06-17T18:50:30Z</dcterms:modified>
  <cp:category/>
</cp:coreProperties>
</file>